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9" r:id="rId7"/>
    <p:sldId id="264" r:id="rId8"/>
    <p:sldId id="270" r:id="rId9"/>
    <p:sldId id="271" r:id="rId10"/>
    <p:sldId id="262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0099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>
      <p:cViewPr varScale="1">
        <p:scale>
          <a:sx n="68" d="100"/>
          <a:sy n="68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01/08/2020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2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01/08/2020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1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01/08/2020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2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01/08/2020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3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01/08/2020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1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01/08/2020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61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01/08/2020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9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01/08/2020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2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01/08/2020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58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01/08/2020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38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01/08/2020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4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39AE2-F7C6-4B4F-B95D-09202C3E634F}" type="datetimeFigureOut">
              <a:rPr lang="es-ES" smtClean="0"/>
              <a:pPr/>
              <a:t>01/08/2020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C0C63-25A8-4814-9BF2-058CCBAEBF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82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ma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2.wdp"/><Relationship Id="rId4" Type="http://schemas.openxmlformats.org/officeDocument/2006/relationships/audio" Target="../media/media2.wma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.png"/><Relationship Id="rId3" Type="http://schemas.microsoft.com/office/2007/relationships/media" Target="../media/media11.wma"/><Relationship Id="rId7" Type="http://schemas.openxmlformats.org/officeDocument/2006/relationships/image" Target="../media/image19.png"/><Relationship Id="rId12" Type="http://schemas.microsoft.com/office/2007/relationships/hdphoto" Target="../media/hdphoto10.wdp"/><Relationship Id="rId17" Type="http://schemas.openxmlformats.org/officeDocument/2006/relationships/image" Target="../media/image5.png"/><Relationship Id="rId2" Type="http://schemas.openxmlformats.org/officeDocument/2006/relationships/audio" Target="../media/media1.wav"/><Relationship Id="rId16" Type="http://schemas.microsoft.com/office/2007/relationships/hdphoto" Target="../media/hdphoto11.wdp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2.png"/><Relationship Id="rId10" Type="http://schemas.microsoft.com/office/2007/relationships/hdphoto" Target="../media/hdphoto9.wdp"/><Relationship Id="rId4" Type="http://schemas.openxmlformats.org/officeDocument/2006/relationships/audio" Target="../media/media11.wma"/><Relationship Id="rId9" Type="http://schemas.openxmlformats.org/officeDocument/2006/relationships/image" Target="../media/image20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5.jpeg"/><Relationship Id="rId11" Type="http://schemas.openxmlformats.org/officeDocument/2006/relationships/image" Target="../media/image6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ptbackgrounds.net/uploads/colorful-birthday-frame-backgrounds-wallpape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371" y1="2995" x2="95605" y2="4167"/>
                        <a14:foregroundMark x1="1660" y1="6901" x2="3516" y2="95052"/>
                        <a14:foregroundMark x1="3711" y1="97786" x2="93555" y2="95052"/>
                        <a14:foregroundMark x1="97070" y1="22786" x2="95801" y2="95573"/>
                        <a14:foregroundMark x1="96289" y1="5859" x2="98926" y2="36719"/>
                        <a14:foregroundMark x1="95410" y1="4167" x2="98145" y2="3906"/>
                        <a14:foregroundMark x1="3516" y1="10547" x2="3320" y2="20052"/>
                        <a14:foregroundMark x1="77930" y1="4167" x2="82910" y2="7552"/>
                        <a14:foregroundMark x1="5859" y1="55859" x2="4395" y2="60026"/>
                        <a14:foregroundMark x1="75586" y1="97786" x2="79199" y2="97786"/>
                        <a14:backgroundMark x1="16211" y1="24219" x2="83301" y2="79948"/>
                        <a14:backgroundMark x1="32910" y1="16146" x2="79980" y2="16406"/>
                        <a14:backgroundMark x1="11914" y1="18880" x2="20410" y2="79688"/>
                        <a14:backgroundMark x1="19141" y1="13281" x2="81641" y2="46615"/>
                        <a14:backgroundMark x1="84570" y1="26953" x2="87500" y2="83594"/>
                        <a14:backgroundMark x1="81055" y1="83854" x2="17285" y2="87240"/>
                        <a14:backgroundMark x1="27246" y1="91146" x2="83496" y2="89453"/>
                        <a14:backgroundMark x1="63379" y1="27995" x2="90234" y2="16406"/>
                        <a14:backgroundMark x1="8105" y1="11328" x2="8984" y2="1783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appy birthday so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925116" y="3841601"/>
            <a:ext cx="609600" cy="609600"/>
          </a:xfrm>
          <a:prstGeom prst="rect">
            <a:avLst/>
          </a:prstGeom>
        </p:spPr>
      </p:pic>
      <p:pic>
        <p:nvPicPr>
          <p:cNvPr id="1026" name="Picture 2" descr="http://www.pptbackgrounds.net/uploads/happy-birthday-ornament-backgrounds-wallpape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46" b="97135" l="1855" r="100000">
                        <a14:foregroundMark x1="7813" y1="62891" x2="6348" y2="68750"/>
                        <a14:foregroundMark x1="42578" y1="21484" x2="44531" y2="29297"/>
                        <a14:foregroundMark x1="46680" y1="41927" x2="45605" y2="47656"/>
                        <a14:foregroundMark x1="43066" y1="21224" x2="45313" y2="27734"/>
                        <a14:backgroundMark x1="30762" y1="80990" x2="28320" y2="91276"/>
                        <a14:backgroundMark x1="54004" y1="78385" x2="51563" y2="83854"/>
                        <a14:backgroundMark x1="64355" y1="74609" x2="62012" y2="76563"/>
                        <a14:backgroundMark x1="35059" y1="37109" x2="35059" y2="37109"/>
                        <a14:backgroundMark x1="44727" y1="22135" x2="45410" y2="22917"/>
                        <a14:backgroundMark x1="45898" y1="26432" x2="46484" y2="26563"/>
                        <a14:backgroundMark x1="59863" y1="24479" x2="60449" y2="24349"/>
                        <a14:backgroundMark x1="77539" y1="35286" x2="78516" y2="37500"/>
                        <a14:backgroundMark x1="52246" y1="68229" x2="54590" y2="70573"/>
                        <a14:backgroundMark x1="64941" y1="72005" x2="66113" y2="72526"/>
                        <a14:backgroundMark x1="70020" y1="72526" x2="70215" y2="73177"/>
                        <a14:backgroundMark x1="95703" y1="57031" x2="93359" y2="67448"/>
                        <a14:backgroundMark x1="16992" y1="57552" x2="17969" y2="59505"/>
                        <a14:backgroundMark x1="19043" y1="59896" x2="20020" y2="59635"/>
                        <a14:backgroundMark x1="45410" y1="42318" x2="43359" y2="50521"/>
                        <a14:backgroundMark x1="30859" y1="80078" x2="33984" y2="82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6162" r="2145" b="4715"/>
          <a:stretch/>
        </p:blipFill>
        <p:spPr bwMode="auto">
          <a:xfrm>
            <a:off x="1115616" y="404664"/>
            <a:ext cx="6733623" cy="41668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950742" y="4725144"/>
            <a:ext cx="5242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Colegio Pablo Garrido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2002">
        <p:circle/>
      </p:transition>
    </mc:Choice>
    <mc:Fallback xmlns="">
      <p:transition spd="slow" advClick="0" advTm="2200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15833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appy birthday so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80382" y="5229200"/>
            <a:ext cx="609600" cy="609600"/>
          </a:xfrm>
          <a:prstGeom prst="rect">
            <a:avLst/>
          </a:prstGeom>
        </p:spPr>
      </p:pic>
      <p:pic>
        <p:nvPicPr>
          <p:cNvPr id="3090" name="Picture 18" descr="http://www.englishexercises.org/makeagame/my_documents/my_pictures/2011/oct/2ZE_blowing_candle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8" b="99605" l="0" r="100000">
                        <a14:foregroundMark x1="21385" y1="95850" x2="87538" y2="96047"/>
                        <a14:foregroundMark x1="58462" y1="92292" x2="97385" y2="91700"/>
                        <a14:foregroundMark x1="20154" y1="98024" x2="8000" y2="98419"/>
                        <a14:foregroundMark x1="32615" y1="5138" x2="44769" y2="3953"/>
                        <a14:foregroundMark x1="47077" y1="4941" x2="57692" y2="14625"/>
                        <a14:foregroundMark x1="65692" y1="56522" x2="64769" y2="76482"/>
                        <a14:foregroundMark x1="67846" y1="49802" x2="67846" y2="51779"/>
                        <a14:foregroundMark x1="21538" y1="11858" x2="15692" y2="24704"/>
                        <a14:foregroundMark x1="18000" y1="16996" x2="16462" y2="21937"/>
                        <a14:foregroundMark x1="20000" y1="14032" x2="18462" y2="17787"/>
                        <a14:foregroundMark x1="20769" y1="12055" x2="18000" y2="17194"/>
                        <a14:foregroundMark x1="16308" y1="21344" x2="14923" y2="27075"/>
                        <a14:foregroundMark x1="61846" y1="26680" x2="59538" y2="29842"/>
                        <a14:foregroundMark x1="57385" y1="40119" x2="57846" y2="43478"/>
                        <a14:backgroundMark x1="12769" y1="19763" x2="7538" y2="55138"/>
                        <a14:backgroundMark x1="2308" y1="6719" x2="2769" y2="50791"/>
                        <a14:backgroundMark x1="27385" y1="4150" x2="43692" y2="1581"/>
                        <a14:backgroundMark x1="49231" y1="2372" x2="63846" y2="9881"/>
                        <a14:backgroundMark x1="67385" y1="8893" x2="98769" y2="27668"/>
                        <a14:backgroundMark x1="64923" y1="30237" x2="61231" y2="43281"/>
                        <a14:backgroundMark x1="62000" y1="55534" x2="58308" y2="71542"/>
                        <a14:backgroundMark x1="46462" y1="72530" x2="57538" y2="75494"/>
                        <a14:backgroundMark x1="44462" y1="70949" x2="47538" y2="71937"/>
                        <a14:backgroundMark x1="74769" y1="55929" x2="75385" y2="68972"/>
                        <a14:backgroundMark x1="69846" y1="53162" x2="70154" y2="68577"/>
                        <a14:backgroundMark x1="54308" y1="77273" x2="57538" y2="83597"/>
                        <a14:backgroundMark x1="83538" y1="85968" x2="99077" y2="84783"/>
                        <a14:backgroundMark x1="50769" y1="2964" x2="42615" y2="1186"/>
                        <a14:backgroundMark x1="96462" y1="90119" x2="94000" y2="9486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9" b="9072"/>
          <a:stretch/>
        </p:blipFill>
        <p:spPr bwMode="auto">
          <a:xfrm>
            <a:off x="251520" y="1766634"/>
            <a:ext cx="6480720" cy="48307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2g.pantip.com/cafe/rajdumnern/topic/P13006889/P13006889-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556" y1="22394" x2="47111" y2="34085"/>
                        <a14:foregroundMark x1="8778" y1="34366" x2="13889" y2="50423"/>
                        <a14:foregroundMark x1="29333" y1="27887" x2="33222" y2="34366"/>
                        <a14:foregroundMark x1="41444" y1="14789" x2="46889" y2="17465"/>
                        <a14:foregroundMark x1="33778" y1="22676" x2="42222" y2="32535"/>
                        <a14:foregroundMark x1="53889" y1="14789" x2="57667" y2="24930"/>
                        <a14:foregroundMark x1="76556" y1="35352" x2="84778" y2="40000"/>
                        <a14:foregroundMark x1="58000" y1="11268" x2="61000" y2="13803"/>
                        <a14:foregroundMark x1="70889" y1="51127" x2="74444" y2="61268"/>
                        <a14:foregroundMark x1="35000" y1="63521" x2="44000" y2="69437"/>
                        <a14:foregroundMark x1="54111" y1="58592" x2="58222" y2="63239"/>
                        <a14:foregroundMark x1="23222" y1="76620" x2="29889" y2="87042"/>
                        <a14:foregroundMark x1="18556" y1="64789" x2="18556" y2="67042"/>
                        <a14:foregroundMark x1="30444" y1="72958" x2="33778" y2="77887"/>
                        <a14:foregroundMark x1="63111" y1="55352" x2="64889" y2="62254"/>
                        <a14:foregroundMark x1="5667" y1="81408" x2="7444" y2="92958"/>
                        <a14:foregroundMark x1="14111" y1="83803" x2="17556" y2="87606"/>
                        <a14:backgroundMark x1="27556" y1="32535" x2="27556" y2="32535"/>
                        <a14:backgroundMark x1="30444" y1="34789" x2="30444" y2="34789"/>
                        <a14:backgroundMark x1="79111" y1="41268" x2="79111" y2="4126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613981" cy="28510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sphotos-a.xx.fbcdn.net/hphotos-ash3/14713_565875693439002_2112143913_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57" y="4365104"/>
            <a:ext cx="2506315" cy="25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pptbackgrounds.net/uploads/colorful-birthday-frame-backgrounds-wallpaper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5371" y1="2995" x2="95605" y2="4167"/>
                        <a14:foregroundMark x1="1660" y1="6901" x2="3516" y2="95052"/>
                        <a14:foregroundMark x1="3711" y1="97786" x2="93555" y2="95052"/>
                        <a14:foregroundMark x1="97070" y1="22786" x2="95801" y2="95573"/>
                        <a14:foregroundMark x1="96289" y1="5859" x2="98926" y2="36719"/>
                        <a14:foregroundMark x1="95410" y1="4167" x2="98145" y2="3906"/>
                        <a14:foregroundMark x1="3516" y1="10547" x2="3320" y2="20052"/>
                        <a14:foregroundMark x1="77930" y1="4167" x2="82910" y2="7552"/>
                        <a14:foregroundMark x1="5859" y1="55859" x2="4395" y2="60026"/>
                        <a14:foregroundMark x1="75586" y1="97786" x2="79199" y2="97786"/>
                        <a14:backgroundMark x1="16211" y1="24219" x2="83301" y2="79948"/>
                        <a14:backgroundMark x1="32910" y1="16146" x2="79980" y2="16406"/>
                        <a14:backgroundMark x1="11914" y1="18880" x2="20410" y2="79688"/>
                        <a14:backgroundMark x1="19141" y1="13281" x2="81641" y2="46615"/>
                        <a14:backgroundMark x1="84570" y1="26953" x2="87500" y2="83594"/>
                        <a14:backgroundMark x1="81055" y1="83854" x2="17285" y2="87240"/>
                        <a14:backgroundMark x1="27246" y1="91146" x2="83496" y2="89453"/>
                        <a14:backgroundMark x1="63379" y1="27995" x2="90234" y2="16406"/>
                        <a14:backgroundMark x1="8105" y1="11328" x2="8984" y2="1783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encrypted-tbn3.gstatic.com/images?q=tbn:ANd9GcRdOO0N-JQl4oHL54-LNJOpotYkGUEpPF0I5qXAKBC8yudXKRDhT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30" r="10417" b="17583"/>
          <a:stretch/>
        </p:blipFill>
        <p:spPr bwMode="auto">
          <a:xfrm rot="21390517">
            <a:off x="1648476" y="183191"/>
            <a:ext cx="1941185" cy="22954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836">
        <p:circle/>
      </p:transition>
    </mc:Choice>
    <mc:Fallback xmlns="">
      <p:transition spd="slow" advTm="2383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995" x="0" y="0"/>
        </p14:tracePtLst>
      </p14:laserTraceLst>
    </p:ext>
    <p:ext uri="{E180D4A7-C9FB-4DFB-919C-405C955672EB}">
      <p14:showEvtLst xmlns:p14="http://schemas.microsoft.com/office/powerpoint/2010/main">
        <p14:playEvt time="0" objId="7"/>
        <p14:stopEvt time="15838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artoonclipartworld.com/freepartyclipart/images/71021_300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5" b="-1"/>
          <a:stretch/>
        </p:blipFill>
        <p:spPr bwMode="auto">
          <a:xfrm>
            <a:off x="5076056" y="888315"/>
            <a:ext cx="3153462" cy="38368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bestclipartblog.com/clipart-pics/candle-clip-art-1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5210" l="10000" r="90000">
                        <a14:foregroundMark x1="30741" y1="1849" x2="40741" y2="1344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423"/>
          <a:stretch/>
        </p:blipFill>
        <p:spPr bwMode="auto">
          <a:xfrm>
            <a:off x="6300192" y="453597"/>
            <a:ext cx="648072" cy="9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55576" y="1484784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 err="1">
                <a:latin typeface="Bradley Hand ITC" panose="03070402050302030203" pitchFamily="66" charset="0"/>
              </a:rPr>
              <a:t>Birthday</a:t>
            </a:r>
            <a:r>
              <a:rPr lang="es-CL" sz="6000" b="1" dirty="0">
                <a:latin typeface="Bradley Hand ITC" panose="03070402050302030203" pitchFamily="66" charset="0"/>
              </a:rPr>
              <a:t> Cake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74">
        <p:circle/>
      </p:transition>
    </mc:Choice>
    <mc:Fallback xmlns="">
      <p:transition spd="slow" advTm="1097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http://us.123rf.com/400wm/400/400/natulrich/natulrich1004/natulrich100400174/6865977-bebe-con-regalos-aislados-en-fondo-blanc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2" name="AutoShape 4" descr="http://us.123rf.com/400wm/400/400/natulrich/natulrich1004/natulrich100400174/6865977-baby-with-gifts-isolated-on-white-back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755576" y="1484784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 err="1">
                <a:latin typeface="Bradley Hand ITC" panose="03070402050302030203" pitchFamily="66" charset="0"/>
              </a:rPr>
              <a:t>Birthday</a:t>
            </a:r>
            <a:r>
              <a:rPr lang="es-CL" sz="6000" b="1" dirty="0">
                <a:latin typeface="Bradley Hand ITC" panose="03070402050302030203" pitchFamily="66" charset="0"/>
              </a:rPr>
              <a:t> </a:t>
            </a:r>
            <a:r>
              <a:rPr lang="es-CL" sz="6000" b="1" dirty="0" err="1">
                <a:latin typeface="Bradley Hand ITC" panose="03070402050302030203" pitchFamily="66" charset="0"/>
              </a:rPr>
              <a:t>Hat</a:t>
            </a:r>
            <a:endParaRPr lang="es-CL" sz="6000" b="1" dirty="0"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Pink Birthday Party Hats Rainbow Feather Cone Hat | Bubblegum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91813"/>
            <a:ext cx="3955012" cy="395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904">
        <p:circle/>
      </p:transition>
    </mc:Choice>
    <mc:Fallback xmlns="">
      <p:transition spd="slow" advTm="790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755576" y="148478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 err="1">
                <a:latin typeface="Bradley Hand ITC" panose="03070402050302030203" pitchFamily="66" charset="0"/>
              </a:rPr>
              <a:t>Balloons</a:t>
            </a:r>
            <a:endParaRPr lang="es-CL" sz="6000" b="1" dirty="0">
              <a:latin typeface="Bradley Hand ITC" panose="03070402050302030203" pitchFamily="66" charset="0"/>
            </a:endParaRPr>
          </a:p>
        </p:txBody>
      </p:sp>
      <p:pic>
        <p:nvPicPr>
          <p:cNvPr id="2" name="Picture 2" descr="Assorted Color Balloons 15ct | Party C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466356" cy="34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771">
        <p:circle/>
      </p:transition>
    </mc:Choice>
    <mc:Fallback xmlns="">
      <p:transition spd="slow" advTm="877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755576" y="148478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 err="1">
                <a:latin typeface="Bradley Hand ITC" panose="03070402050302030203" pitchFamily="66" charset="0"/>
              </a:rPr>
              <a:t>Candles</a:t>
            </a:r>
            <a:r>
              <a:rPr lang="es-CL" sz="6000" b="1" dirty="0">
                <a:latin typeface="Bradley Hand ITC" panose="03070402050302030203" pitchFamily="66" charset="0"/>
              </a:rPr>
              <a:t> </a:t>
            </a:r>
          </a:p>
        </p:txBody>
      </p:sp>
      <p:pic>
        <p:nvPicPr>
          <p:cNvPr id="3074" name="Picture 2" descr="Online Candle Jamshedpur | Birthday Candle Send Jamshedp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55721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223">
        <p:circle/>
      </p:transition>
    </mc:Choice>
    <mc:Fallback xmlns="">
      <p:transition spd="slow" advTm="1122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755576" y="148478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 err="1">
                <a:latin typeface="Bradley Hand ITC" panose="03070402050302030203" pitchFamily="66" charset="0"/>
              </a:rPr>
              <a:t>Gift</a:t>
            </a:r>
            <a:endParaRPr lang="es-CL" sz="6000" b="1" dirty="0">
              <a:latin typeface="Bradley Hand ITC" panose="03070402050302030203" pitchFamily="66" charset="0"/>
            </a:endParaRPr>
          </a:p>
        </p:txBody>
      </p:sp>
      <p:pic>
        <p:nvPicPr>
          <p:cNvPr id="4098" name="Picture 2" descr="Gift | Traductor de inglés a español - SpanishDi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00447"/>
            <a:ext cx="464451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13">
        <p:circle/>
      </p:transition>
    </mc:Choice>
    <mc:Fallback xmlns="">
      <p:transition spd="slow" advTm="70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755576" y="148478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 err="1">
                <a:latin typeface="Bradley Hand ITC" panose="03070402050302030203" pitchFamily="66" charset="0"/>
              </a:rPr>
              <a:t>Doll</a:t>
            </a:r>
            <a:r>
              <a:rPr lang="es-CL" sz="6000" b="1" dirty="0">
                <a:latin typeface="Bradley Hand ITC" panose="03070402050302030203" pitchFamily="66" charset="0"/>
              </a:rPr>
              <a:t> </a:t>
            </a:r>
          </a:p>
        </p:txBody>
      </p:sp>
      <p:pic>
        <p:nvPicPr>
          <p:cNvPr id="5122" name="Picture 2" descr="Sewn+doll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3"/>
          <a:stretch/>
        </p:blipFill>
        <p:spPr bwMode="auto">
          <a:xfrm>
            <a:off x="4211960" y="1484784"/>
            <a:ext cx="3312368" cy="39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4">
        <p:circle/>
      </p:transition>
    </mc:Choice>
    <mc:Fallback xmlns="">
      <p:transition spd="slow" advTm="700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55576" y="148478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 err="1">
                <a:latin typeface="Bradley Hand ITC" panose="03070402050302030203" pitchFamily="66" charset="0"/>
              </a:rPr>
              <a:t>Ball</a:t>
            </a:r>
            <a:endParaRPr lang="es-CL" sz="6000" b="1" dirty="0">
              <a:latin typeface="Bradley Hand ITC" panose="03070402050302030203" pitchFamily="66" charset="0"/>
            </a:endParaRPr>
          </a:p>
        </p:txBody>
      </p:sp>
      <p:pic>
        <p:nvPicPr>
          <p:cNvPr id="6146" name="Picture 2" descr="Giant 40&quot; Soccer Ball No.1790 - Accessories &amp; Equipment | Score Spor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4552869" cy="527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910">
        <p:circle/>
      </p:transition>
    </mc:Choice>
    <mc:Fallback xmlns="">
      <p:transition spd="slow" advTm="991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wn+doll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6" b="78214" l="9901" r="89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3"/>
          <a:stretch/>
        </p:blipFill>
        <p:spPr bwMode="auto">
          <a:xfrm>
            <a:off x="611560" y="548680"/>
            <a:ext cx="1758218" cy="21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iant 40&quot; Soccer Ball No.1790 - Accessories &amp; Equipment | Score Spor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87577"/>
            <a:ext cx="2104597" cy="24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ift | Traductor de inglés a español - SpanishDict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79674"/>
            <a:ext cx="2772306" cy="18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ssorted Color Balloons 15ct | Party Cit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" b="95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7" y="3068960"/>
            <a:ext cx="2314228" cy="23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artoonclipartworld.com/freepartyclipart/images/71021_300.g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5" b="-1"/>
          <a:stretch/>
        </p:blipFill>
        <p:spPr bwMode="auto">
          <a:xfrm>
            <a:off x="6248309" y="764704"/>
            <a:ext cx="2308131" cy="28083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nk Birthday Party Hats Rainbow Feather Cone Hat | Bubblegum ..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7" b="8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22"/>
          <a:stretch/>
        </p:blipFill>
        <p:spPr bwMode="auto">
          <a:xfrm>
            <a:off x="3221048" y="3645025"/>
            <a:ext cx="244987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2759" y="602128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1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7090">
        <p:circle/>
      </p:transition>
    </mc:Choice>
    <mc:Fallback xmlns="">
      <p:transition spd="slow" advTm="6709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149" x="209550" y="4883150"/>
          <p14:tracePt t="10165" x="368300" y="4787900"/>
          <p14:tracePt t="10181" x="577850" y="4654550"/>
          <p14:tracePt t="10198" x="749300" y="4476750"/>
          <p14:tracePt t="10214" x="876300" y="4368800"/>
          <p14:tracePt t="10230" x="1041400" y="4241800"/>
          <p14:tracePt t="10248" x="1155700" y="4121150"/>
          <p14:tracePt t="10264" x="1238250" y="3975100"/>
          <p14:tracePt t="10282" x="1295400" y="3873500"/>
          <p14:tracePt t="10298" x="1314450" y="3822700"/>
          <p14:tracePt t="10315" x="1390650" y="3676650"/>
          <p14:tracePt t="10331" x="1454150" y="3511550"/>
          <p14:tracePt t="10347" x="1479550" y="3441700"/>
          <p14:tracePt t="10364" x="1504950" y="3359150"/>
          <p14:tracePt t="10364" x="1524000" y="3289300"/>
          <p14:tracePt t="10383" x="1593850" y="3041650"/>
          <p14:tracePt t="10398" x="1606550" y="2927350"/>
          <p14:tracePt t="10415" x="1651000" y="2781300"/>
          <p14:tracePt t="10415" x="1657350" y="2686050"/>
          <p14:tracePt t="10431" x="1657350" y="2546350"/>
          <p14:tracePt t="10447" x="1657350" y="2438400"/>
          <p14:tracePt t="10464" x="1657350" y="2413000"/>
          <p14:tracePt t="10481" x="1676400" y="2413000"/>
          <p14:tracePt t="10835" x="1689100" y="2413000"/>
          <p14:tracePt t="10842" x="1701800" y="2413000"/>
          <p14:tracePt t="10850" x="1727200" y="2413000"/>
          <p14:tracePt t="10864" x="1746250" y="2413000"/>
          <p14:tracePt t="10880" x="1771650" y="2413000"/>
          <p14:tracePt t="10897" x="1835150" y="2406650"/>
          <p14:tracePt t="10914" x="1885950" y="2387600"/>
          <p14:tracePt t="10930" x="1955800" y="2362200"/>
          <p14:tracePt t="10947" x="2051050" y="2292350"/>
          <p14:tracePt t="10964" x="2095500" y="2241550"/>
          <p14:tracePt t="10980" x="2152650" y="2184400"/>
          <p14:tracePt t="10980" x="2203450" y="2133600"/>
          <p14:tracePt t="10998" x="2298700" y="1974850"/>
          <p14:tracePt t="11014" x="2368550" y="1822450"/>
          <p14:tracePt t="11030" x="2400300" y="1746250"/>
          <p14:tracePt t="11030" x="2406650" y="1720850"/>
          <p14:tracePt t="11048" x="2444750" y="1568450"/>
          <p14:tracePt t="11063" x="2457450" y="1422400"/>
          <p14:tracePt t="11080" x="2457450" y="1314450"/>
          <p14:tracePt t="11098" x="2451100" y="1244600"/>
          <p14:tracePt t="11114" x="2425700" y="1104900"/>
          <p14:tracePt t="11130" x="2381250" y="914400"/>
          <p14:tracePt t="11147" x="2368550" y="863600"/>
          <p14:tracePt t="11164" x="2336800" y="812800"/>
          <p14:tracePt t="11180" x="2279650" y="711200"/>
          <p14:tracePt t="11197" x="2241550" y="628650"/>
          <p14:tracePt t="11214" x="2197100" y="571500"/>
          <p14:tracePt t="11230" x="2139950" y="508000"/>
          <p14:tracePt t="11247" x="2108200" y="476250"/>
          <p14:tracePt t="11264" x="2063750" y="450850"/>
          <p14:tracePt t="11264" x="2044700" y="438150"/>
          <p14:tracePt t="11282" x="2000250" y="431800"/>
          <p14:tracePt t="11297" x="1962150" y="412750"/>
          <p14:tracePt t="11314" x="1924050" y="406400"/>
          <p14:tracePt t="11314" x="1898650" y="400050"/>
          <p14:tracePt t="11331" x="1866900" y="400050"/>
          <p14:tracePt t="11347" x="1822450" y="400050"/>
          <p14:tracePt t="11365" x="1727200" y="393700"/>
          <p14:tracePt t="11381" x="1695450" y="393700"/>
          <p14:tracePt t="11397" x="1657350" y="393700"/>
          <p14:tracePt t="11414" x="1593850" y="400050"/>
          <p14:tracePt t="11431" x="1536700" y="425450"/>
          <p14:tracePt t="11447" x="1460500" y="463550"/>
          <p14:tracePt t="11464" x="1289050" y="577850"/>
          <p14:tracePt t="11480" x="1200150" y="647700"/>
          <p14:tracePt t="11497" x="1162050" y="692150"/>
          <p14:tracePt t="11514" x="1047750" y="768350"/>
          <p14:tracePt t="11530" x="977900" y="819150"/>
          <p14:tracePt t="11547" x="889000" y="895350"/>
          <p14:tracePt t="11563" x="768350" y="1028700"/>
          <p14:tracePt t="11580" x="717550" y="1092200"/>
          <p14:tracePt t="11597" x="685800" y="1136650"/>
          <p14:tracePt t="11597" x="673100" y="1155700"/>
          <p14:tracePt t="11615" x="647700" y="1200150"/>
          <p14:tracePt t="11630" x="596900" y="1301750"/>
          <p14:tracePt t="11647" x="533400" y="1460500"/>
          <p14:tracePt t="11664" x="520700" y="1530350"/>
          <p14:tracePt t="11680" x="508000" y="1574800"/>
          <p14:tracePt t="11697" x="495300" y="1676400"/>
          <p14:tracePt t="11714" x="495300" y="1822450"/>
          <p14:tracePt t="11730" x="495300" y="1924050"/>
          <p14:tracePt t="11747" x="501650" y="1987550"/>
          <p14:tracePt t="11764" x="514350" y="2038350"/>
          <p14:tracePt t="11780" x="546100" y="2120900"/>
          <p14:tracePt t="11797" x="603250" y="2247900"/>
          <p14:tracePt t="11813" x="635000" y="2311400"/>
          <p14:tracePt t="11830" x="660400" y="2343150"/>
          <p14:tracePt t="11847" x="723900" y="2406650"/>
          <p14:tracePt t="11864" x="781050" y="2444750"/>
          <p14:tracePt t="11880" x="831850" y="2463800"/>
          <p14:tracePt t="11880" x="857250" y="2489200"/>
          <p14:tracePt t="11898" x="895350" y="2495550"/>
          <p14:tracePt t="11913" x="933450" y="2514600"/>
          <p14:tracePt t="11930" x="1016000" y="2533650"/>
          <p14:tracePt t="11948" x="1085850" y="2565400"/>
          <p14:tracePt t="11963" x="1162050" y="2578100"/>
          <p14:tracePt t="11980" x="1250950" y="2597150"/>
          <p14:tracePt t="11997" x="1308100" y="2616200"/>
          <p14:tracePt t="12013" x="1371600" y="2622550"/>
          <p14:tracePt t="12030" x="1511300" y="2628900"/>
          <p14:tracePt t="12047" x="1612900" y="2628900"/>
          <p14:tracePt t="12063" x="1663700" y="2635250"/>
          <p14:tracePt t="12080" x="1746250" y="2635250"/>
          <p14:tracePt t="12097" x="1809750" y="2628900"/>
          <p14:tracePt t="12113" x="1898650" y="2609850"/>
          <p14:tracePt t="12130" x="2025650" y="2584450"/>
          <p14:tracePt t="12147" x="2089150" y="2565400"/>
          <p14:tracePt t="12163" x="2146300" y="2533650"/>
          <p14:tracePt t="12163" x="2165350" y="2527300"/>
          <p14:tracePt t="12181" x="2228850" y="2501900"/>
          <p14:tracePt t="12197" x="2279650" y="2457450"/>
          <p14:tracePt t="12214" x="2355850" y="2381250"/>
          <p14:tracePt t="12214" x="2400300" y="2330450"/>
          <p14:tracePt t="12231" x="2470150" y="2216150"/>
          <p14:tracePt t="12247" x="2514600" y="2139950"/>
          <p14:tracePt t="12263" x="2571750" y="1974850"/>
          <p14:tracePt t="12281" x="2597150" y="1784350"/>
          <p14:tracePt t="12297" x="2597150" y="1644650"/>
          <p14:tracePt t="12314" x="2584450" y="1263650"/>
          <p14:tracePt t="12330" x="2559050" y="1143000"/>
          <p14:tracePt t="12347" x="2540000" y="1066800"/>
          <p14:tracePt t="12363" x="2444750" y="844550"/>
          <p14:tracePt t="12380" x="2393950" y="755650"/>
          <p14:tracePt t="12397" x="2349500" y="704850"/>
          <p14:tracePt t="12413" x="2286000" y="654050"/>
          <p14:tracePt t="12430" x="2203450" y="603250"/>
          <p14:tracePt t="12447" x="2070100" y="552450"/>
          <p14:tracePt t="12463" x="1930400" y="520700"/>
          <p14:tracePt t="12480" x="1866900" y="520700"/>
          <p14:tracePt t="12497" x="1809750" y="520700"/>
          <p14:tracePt t="12497" x="1778000" y="520700"/>
          <p14:tracePt t="12515" x="1708150" y="520700"/>
          <p14:tracePt t="12530" x="1625600" y="520700"/>
          <p14:tracePt t="12547" x="1574800" y="520700"/>
          <p14:tracePt t="12547" x="1543050" y="520700"/>
          <p14:tracePt t="12564" x="1511300" y="527050"/>
          <p14:tracePt t="12581" x="1460500" y="533400"/>
          <p14:tracePt t="12597" x="1358900" y="558800"/>
          <p14:tracePt t="12614" x="1295400" y="577850"/>
          <p14:tracePt t="12630" x="1250950" y="590550"/>
          <p14:tracePt t="12647" x="1123950" y="685800"/>
          <p14:tracePt t="12663" x="1054100" y="774700"/>
          <p14:tracePt t="12680" x="990600" y="850900"/>
          <p14:tracePt t="12697" x="914400" y="933450"/>
          <p14:tracePt t="12713" x="838200" y="996950"/>
          <p14:tracePt t="12730" x="736600" y="1130300"/>
          <p14:tracePt t="12747" x="647700" y="1295400"/>
          <p14:tracePt t="12763" x="622300" y="1352550"/>
          <p14:tracePt t="12780" x="577850" y="1428750"/>
          <p14:tracePt t="12797" x="520700" y="1600200"/>
          <p14:tracePt t="12813" x="508000" y="1695450"/>
          <p14:tracePt t="12830" x="501650" y="1739900"/>
          <p14:tracePt t="12830" x="501650" y="1746250"/>
          <p14:tracePt t="12847" x="501650" y="1784350"/>
          <p14:tracePt t="12863" x="501650" y="1809750"/>
          <p14:tracePt t="12880" x="501650" y="1879600"/>
          <p14:tracePt t="12897" x="508000" y="1936750"/>
          <p14:tracePt t="12913" x="546100" y="2019300"/>
          <p14:tracePt t="12930" x="577850" y="2108200"/>
          <p14:tracePt t="12947" x="603250" y="2139950"/>
          <p14:tracePt t="12963" x="673100" y="2209800"/>
          <p14:tracePt t="12980" x="749300" y="2273300"/>
          <p14:tracePt t="12997" x="787400" y="2330450"/>
          <p14:tracePt t="13013" x="825500" y="2368550"/>
          <p14:tracePt t="13030" x="869950" y="2432050"/>
          <p14:tracePt t="13047" x="895350" y="2476500"/>
          <p14:tracePt t="13063" x="920750" y="2514600"/>
          <p14:tracePt t="13063" x="939800" y="2527300"/>
          <p14:tracePt t="13081" x="984250" y="2565400"/>
          <p14:tracePt t="13097" x="1047750" y="2597150"/>
          <p14:tracePt t="13113" x="1111250" y="2628900"/>
          <p14:tracePt t="13113" x="1136650" y="2635250"/>
          <p14:tracePt t="13131" x="1181100" y="2660650"/>
          <p14:tracePt t="13147" x="1231900" y="2679700"/>
          <p14:tracePt t="13163" x="1320800" y="2717800"/>
          <p14:tracePt t="13181" x="1390650" y="2736850"/>
          <p14:tracePt t="13197" x="1460500" y="2755900"/>
          <p14:tracePt t="13213" x="1562100" y="2762250"/>
          <p14:tracePt t="13231" x="1606550" y="2762250"/>
          <p14:tracePt t="13247" x="1651000" y="2762250"/>
          <p14:tracePt t="13263" x="1784350" y="2705100"/>
          <p14:tracePt t="13280" x="1879600" y="2667000"/>
          <p14:tracePt t="13297" x="1943100" y="2641600"/>
          <p14:tracePt t="13313" x="2051050" y="2571750"/>
          <p14:tracePt t="13330" x="2139950" y="2482850"/>
          <p14:tracePt t="13347" x="2241550" y="2343150"/>
          <p14:tracePt t="13363" x="2336800" y="2228850"/>
          <p14:tracePt t="13380" x="2393950" y="2165350"/>
          <p14:tracePt t="13397" x="2463800" y="2051050"/>
          <p14:tracePt t="13397" x="2489200" y="1993900"/>
          <p14:tracePt t="13414" x="2508250" y="1905000"/>
          <p14:tracePt t="13430" x="2533650" y="1828800"/>
          <p14:tracePt t="13447" x="2533650" y="1778000"/>
          <p14:tracePt t="13447" x="2520950" y="1739900"/>
          <p14:tracePt t="13464" x="2508250" y="1612900"/>
          <p14:tracePt t="13480" x="2476500" y="1511300"/>
          <p14:tracePt t="13497" x="2425700" y="1409700"/>
          <p14:tracePt t="13514" x="2400300" y="1365250"/>
          <p14:tracePt t="13530" x="2343150" y="1289050"/>
          <p14:tracePt t="13546" x="2241550" y="1111250"/>
          <p14:tracePt t="13564" x="2197100" y="1035050"/>
          <p14:tracePt t="13580" x="2171700" y="984250"/>
          <p14:tracePt t="13597" x="2114550" y="920750"/>
          <p14:tracePt t="13613" x="2063750" y="889000"/>
          <p14:tracePt t="13630" x="2000250" y="857250"/>
          <p14:tracePt t="13647" x="1924050" y="793750"/>
          <p14:tracePt t="13663" x="1873250" y="755650"/>
          <p14:tracePt t="13680" x="1822450" y="711200"/>
          <p14:tracePt t="13697" x="1739900" y="654050"/>
          <p14:tracePt t="13713" x="1670050" y="635000"/>
          <p14:tracePt t="13730" x="1619250" y="628650"/>
          <p14:tracePt t="13730" x="1593850" y="628650"/>
          <p14:tracePt t="13748" x="1543050" y="628650"/>
          <p14:tracePt t="13763" x="1504950" y="641350"/>
          <p14:tracePt t="13780" x="1428750" y="685800"/>
          <p14:tracePt t="13797" x="1390650" y="711200"/>
          <p14:tracePt t="13813" x="1320800" y="762000"/>
          <p14:tracePt t="13830" x="1212850" y="819150"/>
          <p14:tracePt t="13847" x="1168400" y="838200"/>
          <p14:tracePt t="13864" x="1123950" y="863600"/>
          <p14:tracePt t="13880" x="1035050" y="965200"/>
          <p14:tracePt t="13897" x="971550" y="1079500"/>
          <p14:tracePt t="13913" x="933450" y="1143000"/>
          <p14:tracePt t="13930" x="895350" y="1200150"/>
          <p14:tracePt t="13947" x="838200" y="1270000"/>
          <p14:tracePt t="13963" x="774700" y="1416050"/>
          <p14:tracePt t="13980" x="723900" y="1574800"/>
          <p14:tracePt t="13997" x="711200" y="1606550"/>
          <p14:tracePt t="14013" x="692150" y="1644650"/>
          <p14:tracePt t="14013" x="692150" y="1663700"/>
          <p14:tracePt t="14031" x="692150" y="1733550"/>
          <p14:tracePt t="14046" x="692150" y="1860550"/>
          <p14:tracePt t="14063" x="698500" y="1981200"/>
          <p14:tracePt t="14081" x="717550" y="2006600"/>
          <p14:tracePt t="14096" x="723900" y="2044700"/>
          <p14:tracePt t="14113" x="774700" y="2108200"/>
          <p14:tracePt t="14130" x="812800" y="2159000"/>
          <p14:tracePt t="14146" x="857250" y="2235200"/>
          <p14:tracePt t="14163" x="895350" y="2311400"/>
          <p14:tracePt t="14180" x="920750" y="2343150"/>
          <p14:tracePt t="14196" x="933450" y="2374900"/>
          <p14:tracePt t="14213" x="996950" y="2419350"/>
          <p14:tracePt t="14230" x="1047750" y="2457450"/>
          <p14:tracePt t="14246" x="1098550" y="2476500"/>
          <p14:tracePt t="14263" x="1181100" y="2482850"/>
          <p14:tracePt t="14280" x="1219200" y="2489200"/>
          <p14:tracePt t="14296" x="1250950" y="2501900"/>
          <p14:tracePt t="14296" x="1263650" y="2508250"/>
          <p14:tracePt t="14314" x="1295400" y="2514600"/>
          <p14:tracePt t="14330" x="1333500" y="2527300"/>
          <p14:tracePt t="14346" x="1416050" y="2540000"/>
          <p14:tracePt t="14365" x="1479550" y="2540000"/>
          <p14:tracePt t="14380" x="1524000" y="2540000"/>
          <p14:tracePt t="14396" x="1568450" y="2552700"/>
          <p14:tracePt t="14414" x="1606550" y="2559050"/>
          <p14:tracePt t="14430" x="1657350" y="2559050"/>
          <p14:tracePt t="14447" x="1714500" y="2559050"/>
          <p14:tracePt t="14463" x="1778000" y="2559050"/>
          <p14:tracePt t="14480" x="1822450" y="2559050"/>
          <p14:tracePt t="14496" x="1873250" y="2559050"/>
          <p14:tracePt t="14513" x="1905000" y="2546350"/>
          <p14:tracePt t="14530" x="1917700" y="2540000"/>
          <p14:tracePt t="14546" x="1962150" y="2520950"/>
          <p14:tracePt t="14563" x="1981200" y="2520950"/>
          <p14:tracePt t="14580" x="2025650" y="2489200"/>
          <p14:tracePt t="14580" x="2038350" y="2482850"/>
          <p14:tracePt t="14598" x="2076450" y="2463800"/>
          <p14:tracePt t="14613" x="2114550" y="2425700"/>
          <p14:tracePt t="14630" x="2165350" y="2374900"/>
          <p14:tracePt t="14630" x="2209800" y="2330450"/>
          <p14:tracePt t="14647" x="2254250" y="2260600"/>
          <p14:tracePt t="14663" x="2292350" y="2216150"/>
          <p14:tracePt t="14680" x="2311400" y="2184400"/>
          <p14:tracePt t="14697" x="2336800" y="2159000"/>
          <p14:tracePt t="14713" x="2355850" y="2127250"/>
          <p14:tracePt t="14730" x="2381250" y="2025650"/>
          <p14:tracePt t="14747" x="2387600" y="1943100"/>
          <p14:tracePt t="14763" x="2387600" y="1860550"/>
          <p14:tracePt t="14780" x="2387600" y="1778000"/>
          <p14:tracePt t="14796" x="2374900" y="1670050"/>
          <p14:tracePt t="14813" x="2362200" y="1581150"/>
          <p14:tracePt t="14830" x="2336800" y="1454150"/>
          <p14:tracePt t="14846" x="2317750" y="1403350"/>
          <p14:tracePt t="14863" x="2305050" y="1377950"/>
          <p14:tracePt t="14863" x="2286000" y="1352550"/>
          <p14:tracePt t="14881" x="2235200" y="1282700"/>
          <p14:tracePt t="14897" x="2165350" y="1200150"/>
          <p14:tracePt t="14913" x="2114550" y="1111250"/>
          <p14:tracePt t="14913" x="2095500" y="1092200"/>
          <p14:tracePt t="14931" x="2057400" y="1047750"/>
          <p14:tracePt t="14946" x="2025650" y="1009650"/>
          <p14:tracePt t="14963" x="1955800" y="952500"/>
          <p14:tracePt t="14981" x="1892300" y="908050"/>
          <p14:tracePt t="14996" x="1816100" y="863600"/>
          <p14:tracePt t="15013" x="1746250" y="812800"/>
          <p14:tracePt t="15030" x="1708150" y="793750"/>
          <p14:tracePt t="15046" x="1676400" y="781050"/>
          <p14:tracePt t="15063" x="1631950" y="755650"/>
          <p14:tracePt t="15080" x="1600200" y="749300"/>
          <p14:tracePt t="15096" x="1562100" y="749300"/>
          <p14:tracePt t="15113" x="1498600" y="749300"/>
          <p14:tracePt t="15130" x="1460500" y="768350"/>
          <p14:tracePt t="15146" x="1441450" y="781050"/>
          <p14:tracePt t="15163" x="1384300" y="800100"/>
          <p14:tracePt t="15180" x="1365250" y="806450"/>
          <p14:tracePt t="15196" x="1339850" y="825500"/>
          <p14:tracePt t="15196" x="1320800" y="831850"/>
          <p14:tracePt t="15214" x="1282700" y="844550"/>
          <p14:tracePt t="15230" x="1250950" y="869950"/>
          <p14:tracePt t="15246" x="1168400" y="914400"/>
          <p14:tracePt t="15264" x="1123950" y="958850"/>
          <p14:tracePt t="15280" x="1054100" y="1035050"/>
          <p14:tracePt t="15296" x="1003300" y="1098550"/>
          <p14:tracePt t="15314" x="984250" y="1130300"/>
          <p14:tracePt t="15330" x="977900" y="1155700"/>
          <p14:tracePt t="15347" x="933450" y="1200150"/>
          <p14:tracePt t="15363" x="914400" y="1238250"/>
          <p14:tracePt t="15380" x="889000" y="1289050"/>
          <p14:tracePt t="15396" x="863600" y="1428750"/>
          <p14:tracePt t="15413" x="850900" y="1473200"/>
          <p14:tracePt t="15430" x="850900" y="1517650"/>
          <p14:tracePt t="15446" x="844550" y="1555750"/>
          <p14:tracePt t="15463" x="844550" y="1581150"/>
          <p14:tracePt t="15480" x="844550" y="1638300"/>
          <p14:tracePt t="15480" x="844550" y="1682750"/>
          <p14:tracePt t="15497" x="844550" y="1733550"/>
          <p14:tracePt t="15513" x="844550" y="1803400"/>
          <p14:tracePt t="15530" x="844550" y="1828800"/>
          <p14:tracePt t="15530" x="844550" y="1835150"/>
          <p14:tracePt t="15547" x="844550" y="1860550"/>
          <p14:tracePt t="15563" x="844550" y="1866900"/>
          <p14:tracePt t="15579" x="844550" y="1879600"/>
          <p14:tracePt t="15597" x="844550" y="1892300"/>
          <p14:tracePt t="15613" x="844550" y="1905000"/>
          <p14:tracePt t="15630" x="844550" y="1917700"/>
          <p14:tracePt t="15647" x="844550" y="1924050"/>
          <p14:tracePt t="15663" x="857250" y="1943100"/>
          <p14:tracePt t="15680" x="869950" y="1955800"/>
          <p14:tracePt t="15696" x="876300" y="1974850"/>
          <p14:tracePt t="15713" x="889000" y="1993900"/>
          <p14:tracePt t="15730" x="889000" y="2006600"/>
          <p14:tracePt t="15746" x="895350" y="2012950"/>
          <p14:tracePt t="15762" x="895350" y="2025650"/>
          <p14:tracePt t="16242" x="882650" y="2032000"/>
          <p14:tracePt t="16249" x="863600" y="2044700"/>
          <p14:tracePt t="16264" x="831850" y="2076450"/>
          <p14:tracePt t="16280" x="800100" y="2095500"/>
          <p14:tracePt t="16297" x="730250" y="2139950"/>
          <p14:tracePt t="16313" x="666750" y="2184400"/>
          <p14:tracePt t="16329" x="596900" y="2279650"/>
          <p14:tracePt t="16346" x="495300" y="2406650"/>
          <p14:tracePt t="16364" x="444500" y="2470150"/>
          <p14:tracePt t="16379" x="361950" y="2559050"/>
          <p14:tracePt t="16379" x="292100" y="2654300"/>
          <p14:tracePt t="16397" x="196850" y="2806700"/>
          <p14:tracePt t="16413" x="139700" y="2895600"/>
          <p14:tracePt t="16430" x="101600" y="2990850"/>
          <p14:tracePt t="16447" x="63500" y="3060700"/>
          <p14:tracePt t="16462" x="12700" y="3194050"/>
          <p14:tracePt t="16746" x="38100" y="5689600"/>
          <p14:tracePt t="16763" x="107950" y="5911850"/>
          <p14:tracePt t="16780" x="146050" y="6076950"/>
          <p14:tracePt t="16796" x="190500" y="6184900"/>
          <p14:tracePt t="16813" x="228600" y="6273800"/>
          <p14:tracePt t="16830" x="279400" y="6356350"/>
          <p14:tracePt t="16846" x="285750" y="6381750"/>
          <p14:tracePt t="16863" x="298450" y="6388100"/>
          <p14:tracePt t="16879" x="292100" y="6477000"/>
          <p14:tracePt t="17163" x="285750" y="6508750"/>
          <p14:tracePt t="21973" x="882650" y="6515100"/>
          <p14:tracePt t="21980" x="965200" y="6489700"/>
          <p14:tracePt t="21987" x="1016000" y="6470650"/>
          <p14:tracePt t="21995" x="1117600" y="6426200"/>
          <p14:tracePt t="22012" x="1193800" y="6369050"/>
          <p14:tracePt t="22029" x="1371600" y="6216650"/>
          <p14:tracePt t="22045" x="1485900" y="6134100"/>
          <p14:tracePt t="22062" x="1568450" y="6083300"/>
          <p14:tracePt t="22062" x="1606550" y="6045200"/>
          <p14:tracePt t="22080" x="1714500" y="5892800"/>
          <p14:tracePt t="22095" x="1790700" y="5759450"/>
          <p14:tracePt t="22112" x="1822450" y="5695950"/>
          <p14:tracePt t="22129" x="1879600" y="5613400"/>
          <p14:tracePt t="22145" x="1936750" y="5518150"/>
          <p14:tracePt t="22162" x="1981200" y="5429250"/>
          <p14:tracePt t="22179" x="1993900" y="5391150"/>
          <p14:tracePt t="22195" x="2006600" y="5372100"/>
          <p14:tracePt t="22212" x="2012950" y="5340350"/>
          <p14:tracePt t="22229" x="2012950" y="5327650"/>
          <p14:tracePt t="22245" x="2012950" y="5321300"/>
          <p14:tracePt t="22262" x="2019300" y="5302250"/>
          <p14:tracePt t="22279" x="2025650" y="5289550"/>
          <p14:tracePt t="22295" x="2057400" y="5245100"/>
          <p14:tracePt t="22312" x="2114550" y="5149850"/>
          <p14:tracePt t="22329" x="2127250" y="5137150"/>
          <p14:tracePt t="22345" x="2127250" y="5130800"/>
          <p14:tracePt t="22363" x="2146300" y="5130800"/>
          <p14:tracePt t="22717" x="2159000" y="5137150"/>
          <p14:tracePt t="22724" x="2184400" y="5137150"/>
          <p14:tracePt t="22732" x="2235200" y="5137150"/>
          <p14:tracePt t="22746" x="2273300" y="5137150"/>
          <p14:tracePt t="22762" x="2317750" y="5137150"/>
          <p14:tracePt t="22779" x="2381250" y="5130800"/>
          <p14:tracePt t="22796" x="2425700" y="5118100"/>
          <p14:tracePt t="22812" x="2476500" y="5099050"/>
          <p14:tracePt t="22829" x="2616200" y="5003800"/>
          <p14:tracePt t="22845" x="2724150" y="4921250"/>
          <p14:tracePt t="22862" x="2832100" y="4832350"/>
          <p14:tracePt t="22879" x="2940050" y="4724400"/>
          <p14:tracePt t="22895" x="3054350" y="4591050"/>
          <p14:tracePt t="22912" x="3149600" y="4438650"/>
          <p14:tracePt t="22929" x="3206750" y="4324350"/>
          <p14:tracePt t="22945" x="3219450" y="4286250"/>
          <p14:tracePt t="22962" x="3244850" y="4203700"/>
          <p14:tracePt t="22962" x="3257550" y="4127500"/>
          <p14:tracePt t="22980" x="3263900" y="3962400"/>
          <p14:tracePt t="22995" x="3263900" y="3873500"/>
          <p14:tracePt t="23012" x="3244850" y="3721100"/>
          <p14:tracePt t="23029" x="3206750" y="3556000"/>
          <p14:tracePt t="23045" x="3175000" y="3448050"/>
          <p14:tracePt t="23062" x="3143250" y="3359150"/>
          <p14:tracePt t="23079" x="3111500" y="3276600"/>
          <p14:tracePt t="23095" x="3073400" y="3155950"/>
          <p14:tracePt t="23112" x="3022600" y="3016250"/>
          <p14:tracePt t="23129" x="2990850" y="2959100"/>
          <p14:tracePt t="23145" x="2959100" y="2914650"/>
          <p14:tracePt t="23162" x="2863850" y="2838450"/>
          <p14:tracePt t="23179" x="2800350" y="2794000"/>
          <p14:tracePt t="23195" x="2736850" y="2743200"/>
          <p14:tracePt t="23212" x="2597150" y="2660650"/>
          <p14:tracePt t="23229" x="2489200" y="2603500"/>
          <p14:tracePt t="23245" x="2400300" y="2565400"/>
          <p14:tracePt t="23245" x="2355850" y="2546350"/>
          <p14:tracePt t="23263" x="2298700" y="2520950"/>
          <p14:tracePt t="23278" x="2266950" y="2508250"/>
          <p14:tracePt t="23295" x="2184400" y="2482850"/>
          <p14:tracePt t="23313" x="2114550" y="2463800"/>
          <p14:tracePt t="23328" x="2032000" y="2451100"/>
          <p14:tracePt t="23345" x="1955800" y="2451100"/>
          <p14:tracePt t="23363" x="1911350" y="2451100"/>
          <p14:tracePt t="23378" x="1879600" y="2451100"/>
          <p14:tracePt t="23395" x="1797050" y="2457450"/>
          <p14:tracePt t="23412" x="1708150" y="2476500"/>
          <p14:tracePt t="23429" x="1631950" y="2501900"/>
          <p14:tracePt t="23446" x="1530350" y="2540000"/>
          <p14:tracePt t="23462" x="1479550" y="2578100"/>
          <p14:tracePt t="23478" x="1390650" y="2647950"/>
          <p14:tracePt t="23495" x="1225550" y="2768600"/>
          <p14:tracePt t="23512" x="1143000" y="2825750"/>
          <p14:tracePt t="23528" x="1073150" y="2857500"/>
          <p14:tracePt t="23528" x="1047750" y="2870200"/>
          <p14:tracePt t="23546" x="990600" y="2940050"/>
          <p14:tracePt t="23562" x="908050" y="3054350"/>
          <p14:tracePt t="23578" x="838200" y="3149600"/>
          <p14:tracePt t="23578" x="806450" y="3194050"/>
          <p14:tracePt t="23596" x="774700" y="3219450"/>
          <p14:tracePt t="23612" x="704850" y="3314700"/>
          <p14:tracePt t="23629" x="577850" y="3606800"/>
          <p14:tracePt t="23646" x="546100" y="3670300"/>
          <p14:tracePt t="23662" x="533400" y="3714750"/>
          <p14:tracePt t="23678" x="508000" y="3873500"/>
          <p14:tracePt t="23696" x="488950" y="4013200"/>
          <p14:tracePt t="23712" x="488950" y="4102100"/>
          <p14:tracePt t="23729" x="488950" y="4165600"/>
          <p14:tracePt t="23745" x="501650" y="4248150"/>
          <p14:tracePt t="23762" x="539750" y="4394200"/>
          <p14:tracePt t="23779" x="590550" y="4540250"/>
          <p14:tracePt t="23795" x="609600" y="4578350"/>
          <p14:tracePt t="23812" x="654050" y="4629150"/>
          <p14:tracePt t="23828" x="762000" y="4800600"/>
          <p14:tracePt t="23845" x="806450" y="4914900"/>
          <p14:tracePt t="23862" x="831850" y="4972050"/>
          <p14:tracePt t="23862" x="838200" y="4984750"/>
          <p14:tracePt t="23880" x="850900" y="5016500"/>
          <p14:tracePt t="23895" x="914400" y="5073650"/>
          <p14:tracePt t="23912" x="1028700" y="5149850"/>
          <p14:tracePt t="23929" x="1104900" y="5200650"/>
          <p14:tracePt t="23945" x="1155700" y="5238750"/>
          <p14:tracePt t="23962" x="1250950" y="5308600"/>
          <p14:tracePt t="23979" x="1308100" y="5353050"/>
          <p14:tracePt t="23995" x="1403350" y="5416550"/>
          <p14:tracePt t="24012" x="1517650" y="5461000"/>
          <p14:tracePt t="24028" x="1581150" y="5499100"/>
          <p14:tracePt t="24045" x="1644650" y="5511800"/>
          <p14:tracePt t="24062" x="1714500" y="5537200"/>
          <p14:tracePt t="24078" x="1778000" y="5556250"/>
          <p14:tracePt t="24095" x="1879600" y="5575300"/>
          <p14:tracePt t="24112" x="1974850" y="5581650"/>
          <p14:tracePt t="24128" x="2032000" y="5581650"/>
          <p14:tracePt t="24145" x="2076450" y="5581650"/>
          <p14:tracePt t="24145" x="2101850" y="5581650"/>
          <p14:tracePt t="24163" x="2165350" y="5581650"/>
          <p14:tracePt t="24178" x="2254250" y="5581650"/>
          <p14:tracePt t="24195" x="2374900" y="5556250"/>
          <p14:tracePt t="24213" x="2432050" y="5543550"/>
          <p14:tracePt t="24228" x="2489200" y="5537200"/>
          <p14:tracePt t="24245" x="2584450" y="5518150"/>
          <p14:tracePt t="24262" x="2654300" y="5505450"/>
          <p14:tracePt t="24278" x="2724150" y="5492750"/>
          <p14:tracePt t="24295" x="2806700" y="5454650"/>
          <p14:tracePt t="24312" x="2857500" y="5416550"/>
          <p14:tracePt t="24328" x="2927350" y="5353050"/>
          <p14:tracePt t="24345" x="2997200" y="5251450"/>
          <p14:tracePt t="24363" x="3028950" y="5207000"/>
          <p14:tracePt t="24378" x="3092450" y="5143500"/>
          <p14:tracePt t="24378" x="3124200" y="5118100"/>
          <p14:tracePt t="24396" x="3206750" y="5010150"/>
          <p14:tracePt t="24412" x="3244850" y="4927600"/>
          <p14:tracePt t="24428" x="3251200" y="4889500"/>
          <p14:tracePt t="24428" x="3257550" y="4876800"/>
          <p14:tracePt t="24446" x="3282950" y="4838700"/>
          <p14:tracePt t="24462" x="3295650" y="4806950"/>
          <p14:tracePt t="24478" x="3314700" y="4743450"/>
          <p14:tracePt t="24496" x="3333750" y="4660900"/>
          <p14:tracePt t="24512" x="3352800" y="4514850"/>
          <p14:tracePt t="24529" x="3359150" y="4381500"/>
          <p14:tracePt t="24546" x="3359150" y="4343400"/>
          <p14:tracePt t="24562" x="3359150" y="4286250"/>
          <p14:tracePt t="24578" x="3352800" y="4146550"/>
          <p14:tracePt t="24595" x="3327400" y="4038600"/>
          <p14:tracePt t="24612" x="3314700" y="3968750"/>
          <p14:tracePt t="24628" x="3289300" y="3841750"/>
          <p14:tracePt t="24645" x="3276600" y="3702050"/>
          <p14:tracePt t="24662" x="3270250" y="3606800"/>
          <p14:tracePt t="24678" x="3244850" y="3536950"/>
          <p14:tracePt t="24695" x="3238500" y="3486150"/>
          <p14:tracePt t="24712" x="3206750" y="3403600"/>
          <p14:tracePt t="24729" x="3124200" y="3251200"/>
          <p14:tracePt t="24745" x="3073400" y="3187700"/>
          <p14:tracePt t="24762" x="3035300" y="3143250"/>
          <p14:tracePt t="24762" x="3022600" y="3130550"/>
          <p14:tracePt t="24779" x="2997200" y="3098800"/>
          <p14:tracePt t="24795" x="2952750" y="3054350"/>
          <p14:tracePt t="24812" x="2863850" y="2997200"/>
          <p14:tracePt t="24829" x="2774950" y="2946400"/>
          <p14:tracePt t="24845" x="2724150" y="2908300"/>
          <p14:tracePt t="24862" x="2641600" y="2851150"/>
          <p14:tracePt t="24879" x="2597150" y="2825750"/>
          <p14:tracePt t="24895" x="2514600" y="2774950"/>
          <p14:tracePt t="24912" x="2355850" y="2730500"/>
          <p14:tracePt t="24928" x="2279650" y="2705100"/>
          <p14:tracePt t="24945" x="2216150" y="2698750"/>
          <p14:tracePt t="24962" x="2133600" y="2692400"/>
          <p14:tracePt t="24978" x="2025650" y="2679700"/>
          <p14:tracePt t="24995" x="1917700" y="2667000"/>
          <p14:tracePt t="25012" x="1809750" y="2667000"/>
          <p14:tracePt t="25028" x="1752600" y="2667000"/>
          <p14:tracePt t="25045" x="1676400" y="2679700"/>
          <p14:tracePt t="25045" x="1638300" y="2686050"/>
          <p14:tracePt t="25063" x="1517650" y="2736850"/>
          <p14:tracePt t="25078" x="1422400" y="2787650"/>
          <p14:tracePt t="25095" x="1308100" y="2901950"/>
          <p14:tracePt t="25112" x="1238250" y="2952750"/>
          <p14:tracePt t="25128" x="1162050" y="3022600"/>
          <p14:tracePt t="25145" x="984250" y="3251200"/>
          <p14:tracePt t="25162" x="901700" y="3378200"/>
          <p14:tracePt t="25178" x="869950" y="3429000"/>
          <p14:tracePt t="25195" x="774700" y="3689350"/>
          <p14:tracePt t="25212" x="736600" y="3860800"/>
          <p14:tracePt t="25228" x="723900" y="3937000"/>
          <p14:tracePt t="25245" x="704850" y="4095750"/>
          <p14:tracePt t="25261" x="704850" y="4273550"/>
          <p14:tracePt t="25278" x="704850" y="4349750"/>
          <p14:tracePt t="25295" x="711200" y="4432300"/>
          <p14:tracePt t="25312" x="723900" y="4572000"/>
          <p14:tracePt t="25328" x="749300" y="4724400"/>
          <p14:tracePt t="25328" x="755650" y="4756150"/>
          <p14:tracePt t="25346" x="774700" y="4819650"/>
          <p14:tracePt t="25363" x="800100" y="4883150"/>
          <p14:tracePt t="25378" x="920750" y="5105400"/>
          <p14:tracePt t="25396" x="984250" y="5219700"/>
          <p14:tracePt t="25412" x="1016000" y="5276850"/>
          <p14:tracePt t="25428" x="1098550" y="5359400"/>
          <p14:tracePt t="25446" x="1174750" y="5410200"/>
          <p14:tracePt t="25462" x="1289050" y="5486400"/>
          <p14:tracePt t="25478" x="1441450" y="5600700"/>
          <p14:tracePt t="25495" x="1530350" y="5657850"/>
          <p14:tracePt t="25512" x="1587500" y="5683250"/>
          <p14:tracePt t="25528" x="1714500" y="5727700"/>
          <p14:tracePt t="25545" x="1816100" y="5740400"/>
          <p14:tracePt t="25562" x="1860550" y="5740400"/>
          <p14:tracePt t="25578" x="1943100" y="5734050"/>
          <p14:tracePt t="25595" x="1974850" y="5727700"/>
          <p14:tracePt t="25611" x="2006600" y="5702300"/>
          <p14:tracePt t="25611" x="2025650" y="5689600"/>
          <p14:tracePt t="25629" x="2082800" y="5638800"/>
          <p14:tracePt t="25645" x="2146300" y="5588000"/>
          <p14:tracePt t="25662" x="2292350" y="5467350"/>
          <p14:tracePt t="25679" x="2368550" y="5422900"/>
          <p14:tracePt t="25695" x="2476500" y="5302250"/>
          <p14:tracePt t="25712" x="2673350" y="5092700"/>
          <p14:tracePt t="25729" x="2762250" y="4991100"/>
          <p14:tracePt t="25745" x="2863850" y="4876800"/>
          <p14:tracePt t="25762" x="3003550" y="4667250"/>
          <p14:tracePt t="25778" x="3067050" y="4552950"/>
          <p14:tracePt t="25795" x="3105150" y="4464050"/>
          <p14:tracePt t="25812" x="3175000" y="4222750"/>
          <p14:tracePt t="25828" x="3187700" y="4121150"/>
          <p14:tracePt t="25845" x="3187700" y="4070350"/>
          <p14:tracePt t="25845" x="3187700" y="4044950"/>
          <p14:tracePt t="25863" x="3181350" y="3981450"/>
          <p14:tracePt t="25878" x="3162300" y="3879850"/>
          <p14:tracePt t="25895" x="3124200" y="3797300"/>
          <p14:tracePt t="25895" x="3105150" y="3759200"/>
          <p14:tracePt t="25913" x="3086100" y="3708400"/>
          <p14:tracePt t="25928" x="3060700" y="3670300"/>
          <p14:tracePt t="25945" x="3016250" y="3600450"/>
          <p14:tracePt t="25962" x="2952750" y="3505200"/>
          <p14:tracePt t="25978" x="2882900" y="3416300"/>
          <p14:tracePt t="25995" x="2787650" y="3321050"/>
          <p14:tracePt t="26012" x="2743200" y="3282950"/>
          <p14:tracePt t="26028" x="2692400" y="3257550"/>
          <p14:tracePt t="26045" x="2590800" y="3206750"/>
          <p14:tracePt t="26062" x="2508250" y="3181350"/>
          <p14:tracePt t="26078" x="2432050" y="3162300"/>
          <p14:tracePt t="26095" x="2336800" y="3136900"/>
          <p14:tracePt t="26111" x="2298700" y="3124200"/>
          <p14:tracePt t="26128" x="2260600" y="3117850"/>
          <p14:tracePt t="26145" x="2184400" y="3105150"/>
          <p14:tracePt t="26161" x="2114550" y="3092450"/>
          <p14:tracePt t="26178" x="2038350" y="3073400"/>
          <p14:tracePt t="26195" x="1930400" y="3054350"/>
          <p14:tracePt t="26212" x="1866900" y="3035300"/>
          <p14:tracePt t="26228" x="1803400" y="3035300"/>
          <p14:tracePt t="26228" x="1758950" y="3035300"/>
          <p14:tracePt t="26246" x="1670050" y="3048000"/>
          <p14:tracePt t="26261" x="1574800" y="3067050"/>
          <p14:tracePt t="26278" x="1504950" y="3092450"/>
          <p14:tracePt t="26296" x="1441450" y="3111500"/>
          <p14:tracePt t="26311" x="1390650" y="3130550"/>
          <p14:tracePt t="26328" x="1301750" y="3187700"/>
          <p14:tracePt t="26345" x="1231900" y="3257550"/>
          <p14:tracePt t="26361" x="1155700" y="3352800"/>
          <p14:tracePt t="26378" x="1085850" y="3467100"/>
          <p14:tracePt t="26395" x="1060450" y="3505200"/>
          <p14:tracePt t="26411" x="1003300" y="3613150"/>
          <p14:tracePt t="26428" x="965200" y="3810000"/>
          <p14:tracePt t="26445" x="952500" y="3905250"/>
          <p14:tracePt t="26461" x="927100" y="3968750"/>
          <p14:tracePt t="26478" x="914400" y="4191000"/>
          <p14:tracePt t="26495" x="914400" y="4343400"/>
          <p14:tracePt t="26511" x="914400" y="4387850"/>
          <p14:tracePt t="26511" x="914400" y="4432300"/>
          <p14:tracePt t="26529" x="914400" y="4591050"/>
          <p14:tracePt t="26545" x="933450" y="4768850"/>
          <p14:tracePt t="26561" x="965200" y="4927600"/>
          <p14:tracePt t="26579" x="990600" y="5130800"/>
          <p14:tracePt t="26595" x="1016000" y="5270500"/>
          <p14:tracePt t="26612" x="1054100" y="5359400"/>
          <p14:tracePt t="26629" x="1073150" y="5403850"/>
          <p14:tracePt t="26645" x="1123950" y="5461000"/>
          <p14:tracePt t="26661" x="1212850" y="5556250"/>
          <p14:tracePt t="26678" x="1263650" y="5600700"/>
          <p14:tracePt t="26695" x="1289050" y="5638800"/>
          <p14:tracePt t="26711" x="1403350" y="5734050"/>
          <p14:tracePt t="26728" x="1485900" y="5772150"/>
          <p14:tracePt t="26745" x="1568450" y="5803900"/>
          <p14:tracePt t="26745" x="1600200" y="5816600"/>
          <p14:tracePt t="26763" x="1663700" y="5829300"/>
          <p14:tracePt t="26778" x="1714500" y="5842000"/>
          <p14:tracePt t="26795" x="1752600" y="5854700"/>
          <p14:tracePt t="26795" x="1765300" y="5861050"/>
          <p14:tracePt t="26812" x="1809750" y="5873750"/>
          <p14:tracePt t="26828" x="1835150" y="5886450"/>
          <p14:tracePt t="26845" x="1879600" y="5899150"/>
          <p14:tracePt t="26845" x="1892300" y="5905500"/>
          <p14:tracePt t="26863" x="1930400" y="5918200"/>
          <p14:tracePt t="26878" x="1955800" y="5930900"/>
          <p14:tracePt t="26895" x="2006600" y="5930900"/>
          <p14:tracePt t="26912" x="2044700" y="5924550"/>
          <p14:tracePt t="26928" x="2089150" y="5911850"/>
          <p14:tracePt t="26945" x="2190750" y="5848350"/>
          <p14:tracePt t="26962" x="2260600" y="5816600"/>
          <p14:tracePt t="26978" x="2336800" y="5759450"/>
          <p14:tracePt t="26995" x="2432050" y="5695950"/>
          <p14:tracePt t="27012" x="2476500" y="5657850"/>
          <p14:tracePt t="27028" x="2533650" y="5594350"/>
          <p14:tracePt t="27045" x="2616200" y="5480050"/>
          <p14:tracePt t="27061" x="2654300" y="5416550"/>
          <p14:tracePt t="27078" x="2692400" y="5321300"/>
          <p14:tracePt t="27095" x="2698750" y="5162550"/>
          <p14:tracePt t="27111" x="2692400" y="5092700"/>
          <p14:tracePt t="27128" x="2660650" y="5022850"/>
          <p14:tracePt t="27128" x="2635250" y="4965700"/>
          <p14:tracePt t="27146" x="2571750" y="4826000"/>
          <p14:tracePt t="27161" x="2533650" y="4648200"/>
          <p14:tracePt t="27178" x="2444750" y="4425950"/>
          <p14:tracePt t="27195" x="2381250" y="4216400"/>
          <p14:tracePt t="27211" x="2324100" y="4108450"/>
          <p14:tracePt t="27228" x="2241550" y="3917950"/>
          <p14:tracePt t="27245" x="2190750" y="3797300"/>
          <p14:tracePt t="27261" x="2159000" y="3733800"/>
          <p14:tracePt t="27278" x="2101850" y="3657600"/>
          <p14:tracePt t="27295" x="2089150" y="3632200"/>
          <p14:tracePt t="27311" x="2063750" y="3613150"/>
          <p14:tracePt t="27328" x="2032000" y="3594100"/>
          <p14:tracePt t="27345" x="2012950" y="3581400"/>
          <p14:tracePt t="27361" x="1962150" y="3575050"/>
          <p14:tracePt t="27361" x="1930400" y="3575050"/>
          <p14:tracePt t="27380" x="1879600" y="3613150"/>
          <p14:tracePt t="27394" x="1771650" y="3759200"/>
          <p14:tracePt t="27411" x="1733550" y="3892550"/>
          <p14:tracePt t="27411" x="1714500" y="3949700"/>
          <p14:tracePt t="27429" x="1657350" y="4241800"/>
          <p14:tracePt t="27445" x="1651000" y="4432300"/>
          <p14:tracePt t="27461" x="1638300" y="4895850"/>
          <p14:tracePt t="27479" x="1644650" y="5060950"/>
          <p14:tracePt t="27495" x="1663700" y="5486400"/>
          <p14:tracePt t="27511" x="1720850" y="5803900"/>
          <p14:tracePt t="27528" x="1816100" y="6172200"/>
          <p14:tracePt t="27545" x="1860550" y="6330950"/>
          <p14:tracePt t="27561" x="1981200" y="6686550"/>
          <p14:tracePt t="27578" x="2019300" y="6769100"/>
          <p14:tracePt t="27595" x="2038350" y="6832600"/>
          <p14:tracePt t="27611" x="2095500" y="6851650"/>
          <p14:tracePt t="27628" x="2120900" y="6851650"/>
          <p14:tracePt t="27644" x="2139950" y="6851650"/>
          <p14:tracePt t="27661" x="2171700" y="6851650"/>
          <p14:tracePt t="27678" x="2203450" y="6851650"/>
          <p14:tracePt t="27695" x="2235200" y="6851650"/>
          <p14:tracePt t="27695" x="2260600" y="6851650"/>
          <p14:tracePt t="27712" x="2298700" y="6851650"/>
          <p14:tracePt t="27728" x="2330450" y="6851650"/>
          <p14:tracePt t="27745" x="2381250" y="6851650"/>
          <p14:tracePt t="27762" x="2406650" y="6851650"/>
          <p14:tracePt t="27778" x="2438400" y="6851650"/>
          <p14:tracePt t="27795" x="2482850" y="6851650"/>
          <p14:tracePt t="27812" x="2508250" y="6851650"/>
          <p14:tracePt t="27828" x="2527300" y="6851650"/>
          <p14:tracePt t="27845" x="2578100" y="6851650"/>
          <p14:tracePt t="27862" x="2603500" y="6851650"/>
          <p14:tracePt t="27878" x="2635250" y="6851650"/>
          <p14:tracePt t="27895" x="2654300" y="6851650"/>
          <p14:tracePt t="27911" x="2673350" y="6851650"/>
          <p14:tracePt t="27928" x="2686050" y="6851650"/>
          <p14:tracePt t="27945" x="2705100" y="6851650"/>
          <p14:tracePt t="27961" x="2730500" y="6851650"/>
          <p14:tracePt t="27978" x="2736850" y="6851650"/>
          <p14:tracePt t="27994" x="2743200" y="6851650"/>
          <p14:tracePt t="32422" x="2755900" y="6851650"/>
          <p14:tracePt t="33210" x="2774950" y="6838950"/>
          <p14:tracePt t="33217" x="2787650" y="6826250"/>
          <p14:tracePt t="33227" x="2832100" y="6794500"/>
          <p14:tracePt t="33244" x="2870200" y="6775450"/>
          <p14:tracePt t="33261" x="2889250" y="6762750"/>
          <p14:tracePt t="33277" x="2901950" y="6756400"/>
          <p14:tracePt t="33294" x="2914650" y="6756400"/>
          <p14:tracePt t="33416" x="2921000" y="6756400"/>
          <p14:tracePt t="33430" x="2921000" y="6750050"/>
          <p14:tracePt t="33437" x="2933700" y="6743700"/>
          <p14:tracePt t="33445" x="2984500" y="6718300"/>
          <p14:tracePt t="33461" x="3048000" y="6680200"/>
          <p14:tracePt t="33477" x="3181350" y="6623050"/>
          <p14:tracePt t="33494" x="3289300" y="6578600"/>
          <p14:tracePt t="33510" x="3378200" y="6527800"/>
          <p14:tracePt t="33527" x="3543300" y="6400800"/>
          <p14:tracePt t="33544" x="3695700" y="6286500"/>
          <p14:tracePt t="33560" x="3841750" y="6210300"/>
          <p14:tracePt t="33577" x="4038600" y="6108700"/>
          <p14:tracePt t="33594" x="4343400" y="5937250"/>
          <p14:tracePt t="33610" x="4540250" y="5797550"/>
          <p14:tracePt t="33627" x="4953000" y="5524500"/>
          <p14:tracePt t="33644" x="5149850" y="5403850"/>
          <p14:tracePt t="33660" x="5346700" y="5187950"/>
          <p14:tracePt t="33660" x="5397500" y="5118100"/>
          <p14:tracePt t="33678" x="5575300" y="4978400"/>
          <p14:tracePt t="33694" x="5842000" y="4502150"/>
          <p14:tracePt t="33710" x="5956300" y="4114800"/>
          <p14:tracePt t="33728" x="6032500" y="3778250"/>
          <p14:tracePt t="33744" x="6045200" y="3568700"/>
          <p14:tracePt t="33760" x="6045200" y="3117850"/>
          <p14:tracePt t="33778" x="6019800" y="2889250"/>
          <p14:tracePt t="33794" x="6000750" y="2616200"/>
          <p14:tracePt t="33810" x="5962650" y="2451100"/>
          <p14:tracePt t="33827" x="5918200" y="2228850"/>
          <p14:tracePt t="33844" x="5880100" y="2127250"/>
          <p14:tracePt t="33861" x="5765800" y="2019300"/>
          <p14:tracePt t="33877" x="5651500" y="1962150"/>
          <p14:tracePt t="33894" x="5549900" y="1898650"/>
          <p14:tracePt t="33910" x="5334000" y="1797050"/>
          <p14:tracePt t="33927" x="5226050" y="1746250"/>
          <p14:tracePt t="33944" x="5149850" y="1695450"/>
          <p14:tracePt t="33944" x="5130800" y="1682750"/>
          <p14:tracePt t="33962" x="5080000" y="1644650"/>
          <p14:tracePt t="33977" x="5003800" y="1593850"/>
          <p14:tracePt t="33994" x="4864100" y="1524000"/>
          <p14:tracePt t="34011" x="4794250" y="1504950"/>
          <p14:tracePt t="34027" x="4749800" y="1498600"/>
          <p14:tracePt t="34044" x="4699000" y="1473200"/>
          <p14:tracePt t="34061" x="4622800" y="1460500"/>
          <p14:tracePt t="34077" x="4546600" y="1441450"/>
          <p14:tracePt t="34094" x="4425950" y="1435100"/>
          <p14:tracePt t="34110" x="4356100" y="1435100"/>
          <p14:tracePt t="34127" x="4311650" y="1435100"/>
          <p14:tracePt t="34144" x="4210050" y="1460500"/>
          <p14:tracePt t="34160" x="4127500" y="1473200"/>
          <p14:tracePt t="34177" x="4044950" y="1504950"/>
          <p14:tracePt t="34194" x="3968750" y="1530350"/>
          <p14:tracePt t="34210" x="3943350" y="1536700"/>
          <p14:tracePt t="34227" x="3886200" y="1587500"/>
          <p14:tracePt t="34227" x="3860800" y="1612900"/>
          <p14:tracePt t="34245" x="3797300" y="1701800"/>
          <p14:tracePt t="34260" x="3746500" y="1778000"/>
          <p14:tracePt t="34277" x="3721100" y="1816100"/>
          <p14:tracePt t="34277" x="3708400" y="1828800"/>
          <p14:tracePt t="34295" x="3676650" y="1860550"/>
          <p14:tracePt t="34310" x="3657600" y="1885950"/>
          <p14:tracePt t="34327" x="3575050" y="1993900"/>
          <p14:tracePt t="34344" x="3536950" y="2089150"/>
          <p14:tracePt t="34360" x="3511550" y="2178050"/>
          <p14:tracePt t="34377" x="3498850" y="2228850"/>
          <p14:tracePt t="34394" x="3492500" y="2266950"/>
          <p14:tracePt t="34410" x="3492500" y="2305050"/>
          <p14:tracePt t="34427" x="3492500" y="2406650"/>
          <p14:tracePt t="34444" x="3492500" y="2482850"/>
          <p14:tracePt t="34460" x="3492500" y="2559050"/>
          <p14:tracePt t="34477" x="3492500" y="2603500"/>
          <p14:tracePt t="34494" x="3492500" y="2622550"/>
          <p14:tracePt t="34510" x="3511550" y="2641600"/>
          <p14:tracePt t="34510" x="3549650" y="2673350"/>
          <p14:tracePt t="34528" x="3587750" y="2698750"/>
          <p14:tracePt t="34544" x="3638550" y="2736850"/>
          <p14:tracePt t="34560" x="3689350" y="2768600"/>
          <p14:tracePt t="34560" x="3714750" y="2800350"/>
          <p14:tracePt t="34578" x="3752850" y="2838450"/>
          <p14:tracePt t="34594" x="3790950" y="2882900"/>
          <p14:tracePt t="34611" x="3905250" y="2971800"/>
          <p14:tracePt t="34628" x="3994150" y="3022600"/>
          <p14:tracePt t="34644" x="4057650" y="3041650"/>
          <p14:tracePt t="34660" x="4127500" y="3054350"/>
          <p14:tracePt t="34678" x="4184650" y="3060700"/>
          <p14:tracePt t="34694" x="4279900" y="3073400"/>
          <p14:tracePt t="34711" x="4445000" y="3079750"/>
          <p14:tracePt t="34727" x="4521200" y="3079750"/>
          <p14:tracePt t="34744" x="4584700" y="3079750"/>
          <p14:tracePt t="34760" x="4756150" y="3079750"/>
          <p14:tracePt t="34777" x="4864100" y="3079750"/>
          <p14:tracePt t="34794" x="4946650" y="3079750"/>
          <p14:tracePt t="34794" x="4978400" y="3067050"/>
          <p14:tracePt t="34812" x="5086350" y="3060700"/>
          <p14:tracePt t="34827" x="5213350" y="3028950"/>
          <p14:tracePt t="34844" x="5346700" y="2978150"/>
          <p14:tracePt t="34844" x="5397500" y="2946400"/>
          <p14:tracePt t="34862" x="5524500" y="2851150"/>
          <p14:tracePt t="34877" x="5664200" y="2730500"/>
          <p14:tracePt t="34893" x="5816600" y="2654300"/>
          <p14:tracePt t="34911" x="5873750" y="2603500"/>
          <p14:tracePt t="34927" x="5949950" y="2444750"/>
          <p14:tracePt t="34944" x="5975350" y="2317750"/>
          <p14:tracePt t="34961" x="5975350" y="2286000"/>
          <p14:tracePt t="34977" x="5975350" y="2241550"/>
          <p14:tracePt t="34994" x="5892800" y="2076450"/>
          <p14:tracePt t="35010" x="5829300" y="1936750"/>
          <p14:tracePt t="35027" x="5803900" y="1866900"/>
          <p14:tracePt t="35044" x="5772150" y="1828800"/>
          <p14:tracePt t="35060" x="5734050" y="1771650"/>
          <p14:tracePt t="35077" x="5683250" y="1701800"/>
          <p14:tracePt t="35094" x="5607050" y="1587500"/>
          <p14:tracePt t="35110" x="5556250" y="1511300"/>
          <p14:tracePt t="35127" x="5467350" y="1447800"/>
          <p14:tracePt t="35127" x="5422900" y="1416050"/>
          <p14:tracePt t="35145" x="5340350" y="1390650"/>
          <p14:tracePt t="35160" x="5295900" y="1377950"/>
          <p14:tracePt t="35177" x="5219700" y="1346200"/>
          <p14:tracePt t="35194" x="5143500" y="1320800"/>
          <p14:tracePt t="35210" x="5041900" y="1308100"/>
          <p14:tracePt t="35227" x="4933950" y="1295400"/>
          <p14:tracePt t="35244" x="4889500" y="1295400"/>
          <p14:tracePt t="35260" x="4826000" y="1289050"/>
          <p14:tracePt t="35277" x="4641850" y="1289050"/>
          <p14:tracePt t="35294" x="4540250" y="1289050"/>
          <p14:tracePt t="35310" x="4451350" y="1289050"/>
          <p14:tracePt t="35327" x="4298950" y="1314450"/>
          <p14:tracePt t="35343" x="4133850" y="1333500"/>
          <p14:tracePt t="35361" x="4025900" y="1346200"/>
          <p14:tracePt t="35377" x="3962400" y="1371600"/>
          <p14:tracePt t="35393" x="3898900" y="1390650"/>
          <p14:tracePt t="35410" x="3829050" y="1422400"/>
          <p14:tracePt t="35427" x="3727450" y="1485900"/>
          <p14:tracePt t="35444" x="3670300" y="1530350"/>
          <p14:tracePt t="35460" x="3632200" y="1549400"/>
          <p14:tracePt t="35460" x="3613150" y="1562100"/>
          <p14:tracePt t="35478" x="3575050" y="1600200"/>
          <p14:tracePt t="35493" x="3549650" y="1625600"/>
          <p14:tracePt t="35510" x="3511550" y="1663700"/>
          <p14:tracePt t="35527" x="3492500" y="1701800"/>
          <p14:tracePt t="35543" x="3454400" y="1784350"/>
          <p14:tracePt t="35560" x="3409950" y="1885950"/>
          <p14:tracePt t="35577" x="3397250" y="1943100"/>
          <p14:tracePt t="35593" x="3397250" y="1987550"/>
          <p14:tracePt t="35610" x="3397250" y="2019300"/>
          <p14:tracePt t="35627" x="3397250" y="2044700"/>
          <p14:tracePt t="35644" x="3397250" y="2082800"/>
          <p14:tracePt t="35660" x="3397250" y="2165350"/>
          <p14:tracePt t="35677" x="3403600" y="2222500"/>
          <p14:tracePt t="35693" x="3409950" y="2273300"/>
          <p14:tracePt t="35710" x="3416300" y="2330450"/>
          <p14:tracePt t="35727" x="3416300" y="2355850"/>
          <p14:tracePt t="35743" x="3416300" y="2374900"/>
          <p14:tracePt t="35743" x="3422650" y="2393950"/>
          <p14:tracePt t="35761" x="3429000" y="2406650"/>
          <p14:tracePt t="35777" x="3454400" y="2451100"/>
          <p14:tracePt t="35793" x="3479800" y="2520950"/>
          <p14:tracePt t="35811" x="3486150" y="2559050"/>
          <p14:tracePt t="35827" x="3511550" y="2609850"/>
          <p14:tracePt t="35844" x="3575050" y="2679700"/>
          <p14:tracePt t="35861" x="3651250" y="2743200"/>
          <p14:tracePt t="35877" x="3714750" y="2768600"/>
          <p14:tracePt t="35893" x="3797300" y="2819400"/>
          <p14:tracePt t="35910" x="3841750" y="2857500"/>
          <p14:tracePt t="35927" x="3930650" y="2921000"/>
          <p14:tracePt t="35944" x="4076700" y="3041650"/>
          <p14:tracePt t="35960" x="4171950" y="3111500"/>
          <p14:tracePt t="35977" x="4222750" y="3143250"/>
          <p14:tracePt t="35994" x="4324350" y="3194050"/>
          <p14:tracePt t="36010" x="4406900" y="3225800"/>
          <p14:tracePt t="36027" x="4508500" y="3244850"/>
          <p14:tracePt t="36027" x="4559300" y="3257550"/>
          <p14:tracePt t="36044" x="4629150" y="3263900"/>
          <p14:tracePt t="36060" x="4679950" y="3263900"/>
          <p14:tracePt t="36077" x="4743450" y="3263900"/>
          <p14:tracePt t="36094" x="4800600" y="3263900"/>
          <p14:tracePt t="36110" x="4883150" y="3263900"/>
          <p14:tracePt t="36127" x="4972050" y="3263900"/>
          <p14:tracePt t="36144" x="5029200" y="3251200"/>
          <p14:tracePt t="36160" x="5092700" y="3232150"/>
          <p14:tracePt t="36176" x="5156200" y="3206750"/>
          <p14:tracePt t="36194" x="5181600" y="3194050"/>
          <p14:tracePt t="36210" x="5245100" y="3130550"/>
          <p14:tracePt t="36227" x="5378450" y="2978150"/>
          <p14:tracePt t="36243" x="5448300" y="2908300"/>
          <p14:tracePt t="36260" x="5511800" y="2851150"/>
          <p14:tracePt t="36277" x="5689600" y="2635250"/>
          <p14:tracePt t="36293" x="5778500" y="2489200"/>
          <p14:tracePt t="36310" x="5810250" y="2419350"/>
          <p14:tracePt t="36327" x="5905500" y="2165350"/>
          <p14:tracePt t="36343" x="5924550" y="2025650"/>
          <p14:tracePt t="36361" x="5924550" y="1968500"/>
          <p14:tracePt t="36361" x="5918200" y="1955800"/>
          <p14:tracePt t="36378" x="5886450" y="1905000"/>
          <p14:tracePt t="36393" x="5816600" y="1816100"/>
          <p14:tracePt t="36410" x="5670550" y="1631950"/>
          <p14:tracePt t="36428" x="5600700" y="1543050"/>
          <p14:tracePt t="36443" x="5524500" y="1473200"/>
          <p14:tracePt t="36460" x="5327650" y="1365250"/>
          <p14:tracePt t="36477" x="5238750" y="1333500"/>
          <p14:tracePt t="36493" x="5156200" y="1314450"/>
          <p14:tracePt t="36510" x="4959350" y="1257300"/>
          <p14:tracePt t="36527" x="4876800" y="1225550"/>
          <p14:tracePt t="36543" x="4806950" y="1193800"/>
          <p14:tracePt t="36560" x="4660900" y="1168400"/>
          <p14:tracePt t="36577" x="4514850" y="1155700"/>
          <p14:tracePt t="36593" x="4413250" y="1155700"/>
          <p14:tracePt t="36610" x="4324350" y="1174750"/>
          <p14:tracePt t="36627" x="4254500" y="1187450"/>
          <p14:tracePt t="36643" x="4184650" y="1212850"/>
          <p14:tracePt t="36643" x="4140200" y="1225550"/>
          <p14:tracePt t="36661" x="4057650" y="1250950"/>
          <p14:tracePt t="36677" x="3994150" y="1270000"/>
          <p14:tracePt t="36693" x="3962400" y="1289050"/>
          <p14:tracePt t="36693" x="3937000" y="1295400"/>
          <p14:tracePt t="36711" x="3892550" y="1314450"/>
          <p14:tracePt t="36727" x="3841750" y="1333500"/>
          <p14:tracePt t="36743" x="3721100" y="1397000"/>
          <p14:tracePt t="36761" x="3676650" y="1435100"/>
          <p14:tracePt t="36777" x="3619500" y="1492250"/>
          <p14:tracePt t="36793" x="3549650" y="1574800"/>
          <p14:tracePt t="36810" x="3524250" y="1606550"/>
          <p14:tracePt t="36827" x="3505200" y="1638300"/>
          <p14:tracePt t="36843" x="3486150" y="1682750"/>
          <p14:tracePt t="36860" x="3473450" y="1701800"/>
          <p14:tracePt t="36877" x="3467100" y="1720850"/>
          <p14:tracePt t="36893" x="3454400" y="1803400"/>
          <p14:tracePt t="36910" x="3454400" y="1854200"/>
          <p14:tracePt t="36927" x="3454400" y="1917700"/>
          <p14:tracePt t="36927" x="3454400" y="1943100"/>
          <p14:tracePt t="36945" x="3454400" y="1968500"/>
          <p14:tracePt t="36960" x="3454400" y="1993900"/>
          <p14:tracePt t="36977" x="3454400" y="2006600"/>
          <p14:tracePt t="36994" x="3454400" y="2019300"/>
          <p14:tracePt t="37010" x="3454400" y="2025650"/>
          <p14:tracePt t="37026" x="3454400" y="2044700"/>
          <p14:tracePt t="37044" x="3454400" y="2051050"/>
          <p14:tracePt t="37059" x="3454400" y="2057400"/>
          <p14:tracePt t="37076" x="3429000" y="2082800"/>
          <p14:tracePt t="37674" x="3409950" y="2101850"/>
          <p14:tracePt t="37682" x="3371850" y="2133600"/>
          <p14:tracePt t="37693" x="3232150" y="2311400"/>
          <p14:tracePt t="37711" x="3149600" y="2463800"/>
          <p14:tracePt t="37727" x="3105150" y="2540000"/>
          <p14:tracePt t="37743" x="2997200" y="2800350"/>
          <p14:tracePt t="37760" x="2959100" y="3048000"/>
          <p14:tracePt t="37777" x="2927350" y="3168650"/>
          <p14:tracePt t="37793" x="2832100" y="3683000"/>
          <p14:tracePt t="37810" x="2794000" y="3841750"/>
          <p14:tracePt t="37826" x="2730500" y="4292600"/>
          <p14:tracePt t="37826" x="2724150" y="4356100"/>
          <p14:tracePt t="37845" x="2705100" y="4718050"/>
          <p14:tracePt t="37860" x="2705100" y="4914900"/>
          <p14:tracePt t="37876" x="2705100" y="5308600"/>
          <p14:tracePt t="37894" x="2705100" y="5467350"/>
          <p14:tracePt t="37910" x="2717800" y="5683250"/>
          <p14:tracePt t="37926" x="2755900" y="6064250"/>
          <p14:tracePt t="37944" x="2774950" y="6223000"/>
          <p14:tracePt t="37960" x="2813050" y="6534150"/>
          <p14:tracePt t="37976" x="2857500" y="6699250"/>
          <p14:tracePt t="37993" x="2901950" y="6851650"/>
          <p14:tracePt t="38010" x="2940050" y="6851650"/>
          <p14:tracePt t="38027" x="2978150" y="6851650"/>
          <p14:tracePt t="38043" x="3016250" y="6851650"/>
          <p14:tracePt t="38060" x="3054350" y="6851650"/>
          <p14:tracePt t="38076" x="3092450" y="6851650"/>
          <p14:tracePt t="38093" x="3111500" y="6851650"/>
          <p14:tracePt t="38109" x="3117850" y="6851650"/>
          <p14:tracePt t="38126" x="3136900" y="6851650"/>
          <p14:tracePt t="38143" x="3175000" y="6851650"/>
          <p14:tracePt t="38160" x="3200400" y="6851650"/>
          <p14:tracePt t="38160" x="3213100" y="6851650"/>
          <p14:tracePt t="38177" x="3238500" y="6851650"/>
          <p14:tracePt t="38193" x="3244850" y="6851650"/>
          <p14:tracePt t="38209" x="3263900" y="6851650"/>
          <p14:tracePt t="38227" x="3270250" y="6851650"/>
          <p14:tracePt t="38243" x="3276600" y="6851650"/>
          <p14:tracePt t="38269" x="3289300" y="6851650"/>
          <p14:tracePt t="38283" x="3295650" y="6851650"/>
          <p14:tracePt t="38293" x="3302000" y="6851650"/>
          <p14:tracePt t="42702" x="3308350" y="6851650"/>
          <p14:tracePt t="42896" x="3314700" y="6851650"/>
          <p14:tracePt t="42924" x="3321050" y="6851650"/>
          <p14:tracePt t="42938" x="3333750" y="6851650"/>
          <p14:tracePt t="42946" x="3346450" y="6851650"/>
          <p14:tracePt t="42960" x="3352800" y="6851650"/>
          <p14:tracePt t="42975" x="3365500" y="6851650"/>
          <p14:tracePt t="42993" x="3378200" y="6851650"/>
          <p14:tracePt t="43009" x="3390900" y="6851650"/>
          <p14:tracePt t="43026" x="3403600" y="6851650"/>
          <p14:tracePt t="43043" x="3422650" y="6851650"/>
          <p14:tracePt t="43059" x="3454400" y="6851650"/>
          <p14:tracePt t="43076" x="3467100" y="6851650"/>
          <p14:tracePt t="43092" x="3498850" y="6851650"/>
          <p14:tracePt t="43109" x="3511550" y="6851650"/>
          <p14:tracePt t="43126" x="3524250" y="6851650"/>
          <p14:tracePt t="43142" x="3575050" y="6851650"/>
          <p14:tracePt t="43159" x="3613150" y="6851650"/>
          <p14:tracePt t="43176" x="3638550" y="6851650"/>
          <p14:tracePt t="43176" x="3651250" y="6851650"/>
          <p14:tracePt t="43194" x="3676650" y="6851650"/>
          <p14:tracePt t="43209" x="3695700" y="6851650"/>
          <p14:tracePt t="43226" x="3733800" y="6851650"/>
          <p14:tracePt t="43243" x="3778250" y="6851650"/>
          <p14:tracePt t="43259" x="3810000" y="6851650"/>
          <p14:tracePt t="43276" x="3879850" y="6851650"/>
          <p14:tracePt t="43293" x="3911600" y="6851650"/>
          <p14:tracePt t="43309" x="3943350" y="6851650"/>
          <p14:tracePt t="43326" x="3981450" y="6851650"/>
          <p14:tracePt t="43342" x="4006850" y="6851650"/>
          <p14:tracePt t="43360" x="4038600" y="6851650"/>
          <p14:tracePt t="43376" x="4102100" y="6851650"/>
          <p14:tracePt t="43392" x="4159250" y="6851650"/>
          <p14:tracePt t="43409" x="4241800" y="6851650"/>
          <p14:tracePt t="43426" x="4362450" y="6851650"/>
          <p14:tracePt t="43442" x="4419600" y="6851650"/>
          <p14:tracePt t="43459" x="4483100" y="6851650"/>
          <p14:tracePt t="43459" x="4540250" y="6851650"/>
          <p14:tracePt t="43477" x="4667250" y="6851650"/>
          <p14:tracePt t="43493" x="4787900" y="6851650"/>
          <p14:tracePt t="43509" x="4927600" y="6851650"/>
          <p14:tracePt t="43526" x="5073650" y="6851650"/>
          <p14:tracePt t="43542" x="5245100" y="6851650"/>
          <p14:tracePt t="43559" x="5391150" y="6851650"/>
          <p14:tracePt t="43576" x="5518150" y="6851650"/>
          <p14:tracePt t="43592" x="5645150" y="6851650"/>
          <p14:tracePt t="43609" x="5791200" y="6851650"/>
          <p14:tracePt t="43626" x="5892800" y="6851650"/>
          <p14:tracePt t="43642" x="6083300" y="6851650"/>
          <p14:tracePt t="43659" x="6267450" y="6851650"/>
          <p14:tracePt t="43676" x="6375400" y="6851650"/>
          <p14:tracePt t="43692" x="6534150" y="6851650"/>
          <p14:tracePt t="43709" x="6724650" y="6851650"/>
          <p14:tracePt t="43726" x="6845300" y="6851650"/>
          <p14:tracePt t="43742" x="7016750" y="6851650"/>
          <p14:tracePt t="43742" x="7099300" y="6832600"/>
          <p14:tracePt t="43760" x="7207250" y="6807200"/>
          <p14:tracePt t="43776" x="7283450" y="6781800"/>
          <p14:tracePt t="43792" x="7416800" y="6705600"/>
          <p14:tracePt t="43792" x="7467600" y="6667500"/>
          <p14:tracePt t="43810" x="7613650" y="6572250"/>
          <p14:tracePt t="43826" x="7721600" y="6496050"/>
          <p14:tracePt t="43842" x="7950200" y="6311900"/>
          <p14:tracePt t="43860" x="8159750" y="6089650"/>
          <p14:tracePt t="43876" x="8274050" y="5988050"/>
          <p14:tracePt t="43892" x="8470900" y="5765800"/>
          <p14:tracePt t="43909" x="8566150" y="5575300"/>
          <p14:tracePt t="43926" x="8616950" y="5480050"/>
          <p14:tracePt t="43943" x="8699500" y="5302250"/>
          <p14:tracePt t="43959" x="8769350" y="5086350"/>
          <p14:tracePt t="43976" x="8801100" y="4991100"/>
          <p14:tracePt t="43992" x="8896350" y="4673600"/>
          <p14:tracePt t="44009" x="8896350" y="4483100"/>
          <p14:tracePt t="44026" x="8870950" y="4381500"/>
          <p14:tracePt t="44026" x="8820150" y="4241800"/>
          <p14:tracePt t="44043" x="8763000" y="3886200"/>
          <p14:tracePt t="44059" x="8731250" y="3810000"/>
          <p14:tracePt t="44076" x="8686800" y="3556000"/>
          <p14:tracePt t="44076" x="8655050" y="3429000"/>
          <p14:tracePt t="44093" x="8642350" y="3321050"/>
          <p14:tracePt t="44109" x="8616950" y="3175000"/>
          <p14:tracePt t="44126" x="8591550" y="2768600"/>
          <p14:tracePt t="44143" x="8566150" y="2692400"/>
          <p14:tracePt t="44159" x="8547100" y="2406650"/>
          <p14:tracePt t="44176" x="8521700" y="2209800"/>
          <p14:tracePt t="44193" x="8502650" y="2082800"/>
          <p14:tracePt t="44209" x="8502650" y="2076450"/>
          <p14:tracePt t="44225" x="8489950" y="2044700"/>
          <p14:tracePt t="44582" x="8477250" y="2006600"/>
          <p14:tracePt t="44589" x="8464550" y="1981200"/>
          <p14:tracePt t="44596" x="8458200" y="1968500"/>
          <p14:tracePt t="44608" x="8382000" y="1828800"/>
          <p14:tracePt t="44626" x="8305800" y="1676400"/>
          <p14:tracePt t="44642" x="8242300" y="1562100"/>
          <p14:tracePt t="44642" x="8223250" y="1524000"/>
          <p14:tracePt t="44660" x="8185150" y="1466850"/>
          <p14:tracePt t="44676" x="8128000" y="1333500"/>
          <p14:tracePt t="44692" x="8051800" y="1155700"/>
          <p14:tracePt t="44710" x="8013700" y="1079500"/>
          <p14:tracePt t="44725" x="7988300" y="1035050"/>
          <p14:tracePt t="44743" x="7905750" y="971550"/>
          <p14:tracePt t="44759" x="7861300" y="946150"/>
          <p14:tracePt t="44776" x="7816850" y="920750"/>
          <p14:tracePt t="44792" x="7747000" y="895350"/>
          <p14:tracePt t="44809" x="7696200" y="882650"/>
          <p14:tracePt t="44825" x="7626350" y="869950"/>
          <p14:tracePt t="44842" x="7531100" y="863600"/>
          <p14:tracePt t="44860" x="7454900" y="863600"/>
          <p14:tracePt t="44875" x="7385050" y="863600"/>
          <p14:tracePt t="44892" x="7296150" y="869950"/>
          <p14:tracePt t="44909" x="7213600" y="889000"/>
          <p14:tracePt t="44925" x="7105650" y="920750"/>
          <p14:tracePt t="44925" x="7048500" y="939800"/>
          <p14:tracePt t="44943" x="6978650" y="952500"/>
          <p14:tracePt t="44959" x="6934200" y="965200"/>
          <p14:tracePt t="44975" x="6819900" y="1022350"/>
          <p14:tracePt t="44993" x="6724650" y="1123950"/>
          <p14:tracePt t="45009" x="6604000" y="1231900"/>
          <p14:tracePt t="45025" x="6477000" y="1352550"/>
          <p14:tracePt t="45043" x="6375400" y="1473200"/>
          <p14:tracePt t="45059" x="6248400" y="1695450"/>
          <p14:tracePt t="45075" x="6165850" y="1854200"/>
          <p14:tracePt t="45092" x="6064250" y="2032000"/>
          <p14:tracePt t="45109" x="5981700" y="2273300"/>
          <p14:tracePt t="45126" x="5943600" y="2400300"/>
          <p14:tracePt t="45142" x="5937250" y="2540000"/>
          <p14:tracePt t="45159" x="5937250" y="2730500"/>
          <p14:tracePt t="45176" x="5937250" y="2851150"/>
          <p14:tracePt t="45192" x="5949950" y="2940050"/>
          <p14:tracePt t="45209" x="6007100" y="3111500"/>
          <p14:tracePt t="45209" x="6019800" y="3181350"/>
          <p14:tracePt t="45227" x="6051550" y="3270250"/>
          <p14:tracePt t="45242" x="6076950" y="3314700"/>
          <p14:tracePt t="45259" x="6140450" y="3416300"/>
          <p14:tracePt t="45259" x="6184900" y="3505200"/>
          <p14:tracePt t="45276" x="6242050" y="3651250"/>
          <p14:tracePt t="45292" x="6273800" y="3714750"/>
          <p14:tracePt t="45309" x="6337300" y="3803650"/>
          <p14:tracePt t="45326" x="6432550" y="3867150"/>
          <p14:tracePt t="45342" x="6502400" y="3924300"/>
          <p14:tracePt t="45360" x="6604000" y="3987800"/>
          <p14:tracePt t="45376" x="6692900" y="4051300"/>
          <p14:tracePt t="45392" x="6807200" y="4127500"/>
          <p14:tracePt t="45409" x="6978650" y="4197350"/>
          <p14:tracePt t="45425" x="7067550" y="4222750"/>
          <p14:tracePt t="45442" x="7181850" y="4235450"/>
          <p14:tracePt t="45459" x="7366000" y="4260850"/>
          <p14:tracePt t="45475" x="7461250" y="4260850"/>
          <p14:tracePt t="45492" x="7537450" y="4260850"/>
          <p14:tracePt t="45492" x="7594600" y="4248150"/>
          <p14:tracePt t="45510" x="7721600" y="4235450"/>
          <p14:tracePt t="45525" x="7874000" y="4171950"/>
          <p14:tracePt t="45542" x="8077200" y="4083050"/>
          <p14:tracePt t="45560" x="8261350" y="3962400"/>
          <p14:tracePt t="45575" x="8426450" y="3860800"/>
          <p14:tracePt t="45593" x="8655050" y="3632200"/>
          <p14:tracePt t="45610" x="8737600" y="3492500"/>
          <p14:tracePt t="45626" x="8782050" y="3422650"/>
          <p14:tracePt t="45643" x="8902700" y="3117850"/>
          <p14:tracePt t="45660" x="8953500" y="2965450"/>
          <p14:tracePt t="45676" x="8972550" y="2876550"/>
          <p14:tracePt t="45693" x="9004300" y="2571750"/>
          <p14:tracePt t="45710" x="9004300" y="2470150"/>
          <p14:tracePt t="45726" x="8985250" y="2355850"/>
          <p14:tracePt t="45743" x="8883650" y="1955800"/>
          <p14:tracePt t="45760" x="8845550" y="1835150"/>
          <p14:tracePt t="45776" x="8724900" y="1435100"/>
          <p14:tracePt t="45793" x="8674100" y="1276350"/>
          <p14:tracePt t="45810" x="8623300" y="1130300"/>
          <p14:tracePt t="45826" x="8540750" y="927100"/>
          <p14:tracePt t="45826" x="8515350" y="869950"/>
          <p14:tracePt t="45845" x="8464550" y="800100"/>
          <p14:tracePt t="45860" x="8401050" y="711200"/>
          <p14:tracePt t="45876" x="8261350" y="495300"/>
          <p14:tracePt t="45894" x="8197850" y="400050"/>
          <p14:tracePt t="45910" x="8140700" y="336550"/>
          <p14:tracePt t="45926" x="7975600" y="209550"/>
          <p14:tracePt t="45944" x="7893050" y="165100"/>
          <p14:tracePt t="45960" x="7816850" y="101600"/>
          <p14:tracePt t="45976" x="7702550" y="0"/>
          <p14:tracePt t="45993" x="7632700" y="0"/>
          <p14:tracePt t="46010" x="7537450" y="0"/>
          <p14:tracePt t="46026" x="7429500" y="0"/>
          <p14:tracePt t="46043" x="7378700" y="0"/>
          <p14:tracePt t="46060" x="7334250" y="0"/>
          <p14:tracePt t="46076" x="7175500" y="57150"/>
          <p14:tracePt t="46093" x="7048500" y="133350"/>
          <p14:tracePt t="46110" x="6953250" y="203200"/>
          <p14:tracePt t="46110" x="6921500" y="234950"/>
          <p14:tracePt t="46127" x="6826250" y="298450"/>
          <p14:tracePt t="46143" x="6718300" y="368300"/>
          <p14:tracePt t="46160" x="6572250" y="482600"/>
          <p14:tracePt t="46160" x="6508750" y="552450"/>
          <p14:tracePt t="46177" x="6400800" y="692150"/>
          <p14:tracePt t="46193" x="6343650" y="768350"/>
          <p14:tracePt t="46210" x="6203950" y="952500"/>
          <p14:tracePt t="46227" x="6102350" y="1130300"/>
          <p14:tracePt t="46243" x="6038850" y="1225550"/>
          <p14:tracePt t="46260" x="5943600" y="1447800"/>
          <p14:tracePt t="46277" x="5899150" y="1682750"/>
          <p14:tracePt t="46293" x="5867400" y="1765300"/>
          <p14:tracePt t="46310" x="5842000" y="2057400"/>
          <p14:tracePt t="46326" x="5835650" y="2209800"/>
          <p14:tracePt t="46343" x="5835650" y="2305050"/>
          <p14:tracePt t="46343" x="5835650" y="2387600"/>
          <p14:tracePt t="46362" x="5854700" y="2622550"/>
          <p14:tracePt t="46376" x="5867400" y="2711450"/>
          <p14:tracePt t="46393" x="5892800" y="2781300"/>
          <p14:tracePt t="46393" x="5918200" y="2838450"/>
          <p14:tracePt t="46411" x="6026150" y="3016250"/>
          <p14:tracePt t="46426" x="6096000" y="3162300"/>
          <p14:tracePt t="46443" x="6121400" y="3206750"/>
          <p14:tracePt t="46443" x="6153150" y="3251200"/>
          <p14:tracePt t="46460" x="6242050" y="3397250"/>
          <p14:tracePt t="46476" x="6324600" y="3530600"/>
          <p14:tracePt t="46493" x="6432550" y="3663950"/>
          <p14:tracePt t="46510" x="6508750" y="3727450"/>
          <p14:tracePt t="46526" x="6572250" y="3759200"/>
          <p14:tracePt t="46543" x="6699250" y="3816350"/>
          <p14:tracePt t="46560" x="6819900" y="3854450"/>
          <p14:tracePt t="46576" x="6972300" y="3898900"/>
          <p14:tracePt t="46593" x="7105650" y="3924300"/>
          <p14:tracePt t="46610" x="7219950" y="3943350"/>
          <p14:tracePt t="46626" x="7327900" y="3968750"/>
          <p14:tracePt t="46643" x="7448550" y="3968750"/>
          <p14:tracePt t="46659" x="7505700" y="3968750"/>
          <p14:tracePt t="46676" x="7562850" y="3956050"/>
          <p14:tracePt t="46676" x="7588250" y="3956050"/>
          <p14:tracePt t="46694" x="7696200" y="3930650"/>
          <p14:tracePt t="46710" x="7842250" y="3867150"/>
          <p14:tracePt t="46726" x="7981950" y="3816350"/>
          <p14:tracePt t="46726" x="8051800" y="3784600"/>
          <p14:tracePt t="46744" x="8216900" y="3695700"/>
          <p14:tracePt t="46760" x="8343900" y="3638550"/>
          <p14:tracePt t="46776" x="8464550" y="3568700"/>
          <p14:tracePt t="46794" x="8502650" y="3543300"/>
          <p14:tracePt t="46810" x="8528050" y="3517900"/>
          <p14:tracePt t="46826" x="8585200" y="3460750"/>
          <p14:tracePt t="46843" x="8667750" y="3365500"/>
          <p14:tracePt t="46860" x="8763000" y="3187700"/>
          <p14:tracePt t="46876" x="8820150" y="3028950"/>
          <p14:tracePt t="46893" x="8832850" y="2978150"/>
          <p14:tracePt t="46910" x="8839200" y="2901950"/>
          <p14:tracePt t="46926" x="8832850" y="2647950"/>
          <p14:tracePt t="46943" x="8794750" y="2533650"/>
          <p14:tracePt t="46960" x="8775700" y="2444750"/>
          <p14:tracePt t="46976" x="8731250" y="2216150"/>
          <p14:tracePt t="46993" x="8712200" y="2159000"/>
          <p14:tracePt t="47010" x="8699500" y="2101850"/>
          <p14:tracePt t="47010" x="8693150" y="2095500"/>
          <p14:tracePt t="47027" x="8667750" y="2032000"/>
          <p14:tracePt t="47043" x="8623300" y="1860550"/>
          <p14:tracePt t="47059" x="8585200" y="1682750"/>
          <p14:tracePt t="47077" x="8566150" y="1625600"/>
          <p14:tracePt t="47093" x="8547100" y="1587500"/>
          <p14:tracePt t="47109" x="8483600" y="1479550"/>
          <p14:tracePt t="47127" x="8439150" y="1416050"/>
          <p14:tracePt t="47143" x="8401050" y="1339850"/>
          <p14:tracePt t="47160" x="8350250" y="1263650"/>
          <p14:tracePt t="47176" x="8324850" y="1231900"/>
          <p14:tracePt t="47193" x="8293100" y="1206500"/>
          <p14:tracePt t="47210" x="8261350" y="1168400"/>
          <p14:tracePt t="47226" x="8229600" y="1149350"/>
          <p14:tracePt t="47243" x="8210550" y="1123950"/>
          <p14:tracePt t="47259" x="8166100" y="1085850"/>
          <p14:tracePt t="47276" x="8140700" y="1047750"/>
          <p14:tracePt t="47293" x="8096250" y="1016000"/>
          <p14:tracePt t="47293" x="8083550" y="1009650"/>
          <p14:tracePt t="47311" x="8039100" y="965200"/>
          <p14:tracePt t="47326" x="8013700" y="946150"/>
          <p14:tracePt t="47343" x="7969250" y="914400"/>
          <p14:tracePt t="47343" x="7956550" y="901700"/>
          <p14:tracePt t="47361" x="7912100" y="882650"/>
          <p14:tracePt t="47376" x="7867650" y="857250"/>
          <p14:tracePt t="47393" x="7772400" y="831850"/>
          <p14:tracePt t="47410" x="7702550" y="819150"/>
          <p14:tracePt t="47426" x="7632700" y="793750"/>
          <p14:tracePt t="47443" x="7562850" y="793750"/>
          <p14:tracePt t="47460" x="7518400" y="793750"/>
          <p14:tracePt t="47476" x="7480300" y="793750"/>
          <p14:tracePt t="47493" x="7385050" y="793750"/>
          <p14:tracePt t="47510" x="7302500" y="806450"/>
          <p14:tracePt t="47526" x="7232650" y="819150"/>
          <p14:tracePt t="47543" x="7175500" y="838200"/>
          <p14:tracePt t="47559" x="7124700" y="869950"/>
          <p14:tracePt t="47576" x="7048500" y="920750"/>
          <p14:tracePt t="47576" x="6997700" y="965200"/>
          <p14:tracePt t="47594" x="6902450" y="1041400"/>
          <p14:tracePt t="47609" x="6813550" y="1117600"/>
          <p14:tracePt t="47626" x="6743700" y="1162050"/>
          <p14:tracePt t="47626" x="6724650" y="1168400"/>
          <p14:tracePt t="47644" x="6680200" y="1200150"/>
          <p14:tracePt t="47660" x="6623050" y="1270000"/>
          <p14:tracePt t="47676" x="6496050" y="1466850"/>
          <p14:tracePt t="47694" x="6438900" y="1536700"/>
          <p14:tracePt t="47709" x="6419850" y="1574800"/>
          <p14:tracePt t="47726" x="6337300" y="1695450"/>
          <p14:tracePt t="47743" x="6292850" y="1828800"/>
          <p14:tracePt t="47759" x="6261100" y="1930400"/>
          <p14:tracePt t="47776" x="6248400" y="2000250"/>
          <p14:tracePt t="47793" x="6242050" y="2063750"/>
          <p14:tracePt t="47809" x="6229350" y="2222500"/>
          <p14:tracePt t="47826" x="6223000" y="2400300"/>
          <p14:tracePt t="47843" x="6216650" y="2444750"/>
          <p14:tracePt t="47860" x="6216650" y="2501900"/>
          <p14:tracePt t="47876" x="6210300" y="2622550"/>
          <p14:tracePt t="47893" x="6210300" y="2711450"/>
          <p14:tracePt t="47909" x="6210300" y="2755900"/>
          <p14:tracePt t="47909" x="6210300" y="2781300"/>
          <p14:tracePt t="47927" x="6210300" y="2800350"/>
          <p14:tracePt t="47943" x="6210300" y="2838450"/>
          <p14:tracePt t="47959" x="6210300" y="2876550"/>
          <p14:tracePt t="47977" x="6210300" y="2940050"/>
          <p14:tracePt t="47993" x="6223000" y="3016250"/>
          <p14:tracePt t="48009" x="6242050" y="3111500"/>
          <p14:tracePt t="48027" x="6248400" y="3155950"/>
          <p14:tracePt t="48043" x="6248400" y="3175000"/>
          <p14:tracePt t="48060" x="6254750" y="3200400"/>
          <p14:tracePt t="48076" x="6267450" y="3219450"/>
          <p14:tracePt t="48093" x="6273800" y="3238500"/>
          <p14:tracePt t="48109" x="6318250" y="3295650"/>
          <p14:tracePt t="48126" x="6356350" y="3359150"/>
          <p14:tracePt t="48142" x="6381750" y="3409950"/>
          <p14:tracePt t="48159" x="6400800" y="3460750"/>
          <p14:tracePt t="48176" x="6426200" y="3479800"/>
          <p14:tracePt t="48193" x="6438900" y="3511550"/>
          <p14:tracePt t="48193" x="6451600" y="3524250"/>
          <p14:tracePt t="48210" x="6464300" y="3536950"/>
          <p14:tracePt t="48226" x="6502400" y="3562350"/>
          <p14:tracePt t="48243" x="6584950" y="3575050"/>
          <p14:tracePt t="48260" x="6610350" y="3575050"/>
          <p14:tracePt t="48276" x="6508750" y="3683000"/>
          <p14:tracePt t="48997" x="6369050" y="3841750"/>
          <p14:tracePt t="49005" x="6299200" y="3937000"/>
          <p14:tracePt t="49011" x="6159500" y="4108450"/>
          <p14:tracePt t="49026" x="5861050" y="4546600"/>
          <p14:tracePt t="49043" x="5746750" y="4724400"/>
          <p14:tracePt t="49059" x="5562600" y="5175250"/>
          <p14:tracePt t="49076" x="5467350" y="5391150"/>
          <p14:tracePt t="49093" x="5302250" y="5797550"/>
          <p14:tracePt t="49093" x="5270500" y="5880100"/>
          <p14:tracePt t="49110" x="5175250" y="6096000"/>
          <p14:tracePt t="49126" x="5092700" y="6292850"/>
          <p14:tracePt t="49143" x="5035550" y="6483350"/>
          <p14:tracePt t="49160" x="5010150" y="6623050"/>
          <p14:tracePt t="49176" x="4991100" y="6794500"/>
          <p14:tracePt t="49193" x="4991100" y="6851650"/>
          <p14:tracePt t="49209" x="5003800" y="6851650"/>
          <p14:tracePt t="49280" x="5010150" y="6851650"/>
          <p14:tracePt t="49287" x="5016500" y="6851650"/>
          <p14:tracePt t="49294" x="5022850" y="6851650"/>
          <p14:tracePt t="52826" x="5029200" y="6851650"/>
          <p14:tracePt t="53319" x="5035550" y="6851650"/>
          <p14:tracePt t="53326" x="5048250" y="6851650"/>
          <p14:tracePt t="53333" x="5054600" y="6851650"/>
          <p14:tracePt t="53342" x="5092700" y="6851650"/>
          <p14:tracePt t="53360" x="5137150" y="6851650"/>
          <p14:tracePt t="53376" x="5162550" y="6851650"/>
          <p14:tracePt t="53392" x="5200650" y="6845300"/>
          <p14:tracePt t="53409" x="5264150" y="6807200"/>
          <p14:tracePt t="53425" x="5327650" y="6756400"/>
          <p14:tracePt t="53442" x="5378450" y="6699250"/>
          <p14:tracePt t="53459" x="5505450" y="6584950"/>
          <p14:tracePt t="53475" x="5556250" y="6546850"/>
          <p14:tracePt t="53492" x="5588000" y="6521450"/>
          <p14:tracePt t="53509" x="5651500" y="6483350"/>
          <p14:tracePt t="53525" x="5695950" y="6438900"/>
          <p14:tracePt t="53542" x="5753100" y="6394450"/>
          <p14:tracePt t="53542" x="5778500" y="6362700"/>
          <p14:tracePt t="53560" x="5829300" y="6299200"/>
          <p14:tracePt t="53575" x="5867400" y="6248400"/>
          <p14:tracePt t="53592" x="5918200" y="6203950"/>
          <p14:tracePt t="53609" x="5956300" y="6172200"/>
          <p14:tracePt t="53625" x="6000750" y="6108700"/>
          <p14:tracePt t="53642" x="6057900" y="5969000"/>
          <p14:tracePt t="53659" x="6076950" y="5880100"/>
          <p14:tracePt t="53675" x="6083300" y="5803900"/>
          <p14:tracePt t="53692" x="6083300" y="5721350"/>
          <p14:tracePt t="53709" x="6083300" y="5600700"/>
          <p14:tracePt t="53725" x="6083300" y="5486400"/>
          <p14:tracePt t="53742" x="6070600" y="5365750"/>
          <p14:tracePt t="53759" x="6064250" y="5321300"/>
          <p14:tracePt t="53775" x="6038850" y="5245100"/>
          <p14:tracePt t="53792" x="5981700" y="5048250"/>
          <p14:tracePt t="53809" x="5937250" y="4953000"/>
          <p14:tracePt t="53825" x="5911850" y="4902200"/>
          <p14:tracePt t="53825" x="5899150" y="4889500"/>
          <p14:tracePt t="53843" x="5842000" y="4806950"/>
          <p14:tracePt t="53859" x="5759450" y="4641850"/>
          <p14:tracePt t="53875" x="5689600" y="4489450"/>
          <p14:tracePt t="53893" x="5670550" y="4438650"/>
          <p14:tracePt t="53909" x="5638800" y="4400550"/>
          <p14:tracePt t="53925" x="5543550" y="4235450"/>
          <p14:tracePt t="53943" x="5473700" y="4114800"/>
          <p14:tracePt t="53958" x="5429250" y="4038600"/>
          <p14:tracePt t="53975" x="5384800" y="3981450"/>
          <p14:tracePt t="53992" x="5353050" y="3962400"/>
          <p14:tracePt t="54009" x="5308600" y="3917950"/>
          <p14:tracePt t="54025" x="5226050" y="3822700"/>
          <p14:tracePt t="54042" x="5156200" y="3746500"/>
          <p14:tracePt t="54059" x="5086350" y="3663950"/>
          <p14:tracePt t="54075" x="4997450" y="3594100"/>
          <p14:tracePt t="54092" x="4946650" y="3568700"/>
          <p14:tracePt t="54108" x="4908550" y="3543300"/>
          <p14:tracePt t="54108" x="4883150" y="3530600"/>
          <p14:tracePt t="54126" x="4813300" y="3511550"/>
          <p14:tracePt t="54142" x="4730750" y="3479800"/>
          <p14:tracePt t="54158" x="4610100" y="3454400"/>
          <p14:tracePt t="54176" x="4559300" y="3448050"/>
          <p14:tracePt t="54192" x="4527550" y="3448050"/>
          <p14:tracePt t="54208" x="4432300" y="3429000"/>
          <p14:tracePt t="54226" x="4368800" y="3429000"/>
          <p14:tracePt t="54242" x="4292600" y="3429000"/>
          <p14:tracePt t="54258" x="4191000" y="3448050"/>
          <p14:tracePt t="54276" x="4146550" y="3454400"/>
          <p14:tracePt t="54292" x="4089400" y="3467100"/>
          <p14:tracePt t="54308" x="3987800" y="3492500"/>
          <p14:tracePt t="54325" x="3905250" y="3524250"/>
          <p14:tracePt t="54342" x="3829050" y="3549650"/>
          <p14:tracePt t="54342" x="3784600" y="3581400"/>
          <p14:tracePt t="54361" x="3702050" y="3670300"/>
          <p14:tracePt t="54375" x="3619500" y="3778250"/>
          <p14:tracePt t="54392" x="3575050" y="3841750"/>
          <p14:tracePt t="54409" x="3441700" y="3975100"/>
          <p14:tracePt t="54425" x="3276600" y="4203700"/>
          <p14:tracePt t="54442" x="3200400" y="4318000"/>
          <p14:tracePt t="54442" x="3187700" y="4349750"/>
          <p14:tracePt t="54460" x="3136900" y="4432300"/>
          <p14:tracePt t="54475" x="3067050" y="4603750"/>
          <p14:tracePt t="54492" x="2990850" y="4794250"/>
          <p14:tracePt t="54509" x="2971800" y="4838700"/>
          <p14:tracePt t="54525" x="2959100" y="4908550"/>
          <p14:tracePt t="54542" x="2959100" y="5099050"/>
          <p14:tracePt t="54559" x="2984500" y="5213350"/>
          <p14:tracePt t="54575" x="2997200" y="5264150"/>
          <p14:tracePt t="54592" x="3028950" y="5346700"/>
          <p14:tracePt t="54609" x="3079750" y="5499100"/>
          <p14:tracePt t="54625" x="3124200" y="5619750"/>
          <p14:tracePt t="54642" x="3155950" y="5702300"/>
          <p14:tracePt t="54658" x="3175000" y="5727700"/>
          <p14:tracePt t="54675" x="3225800" y="5784850"/>
          <p14:tracePt t="54692" x="3314700" y="5911850"/>
          <p14:tracePt t="54708" x="3359150" y="5962650"/>
          <p14:tracePt t="54725" x="3403600" y="6038850"/>
          <p14:tracePt t="54725" x="3422650" y="6070600"/>
          <p14:tracePt t="54743" x="3435350" y="6089650"/>
          <p14:tracePt t="54758" x="3460750" y="6134100"/>
          <p14:tracePt t="54775" x="3549650" y="6203950"/>
          <p14:tracePt t="54793" x="3619500" y="6254750"/>
          <p14:tracePt t="54808" x="3683000" y="6292850"/>
          <p14:tracePt t="54825" x="3790950" y="6356350"/>
          <p14:tracePt t="54843" x="3829050" y="6394450"/>
          <p14:tracePt t="54859" x="3873500" y="6426200"/>
          <p14:tracePt t="54875" x="3962400" y="6477000"/>
          <p14:tracePt t="54892" x="4032250" y="6489700"/>
          <p14:tracePt t="54908" x="4095750" y="6489700"/>
          <p14:tracePt t="54925" x="4216400" y="6483350"/>
          <p14:tracePt t="54942" x="4273550" y="6451600"/>
          <p14:tracePt t="54958" x="4356100" y="6419850"/>
          <p14:tracePt t="54975" x="4540250" y="6330950"/>
          <p14:tracePt t="54992" x="4635500" y="6273800"/>
          <p14:tracePt t="55008" x="4737100" y="6229350"/>
          <p14:tracePt t="55008" x="4806950" y="6197600"/>
          <p14:tracePt t="55026" x="4927600" y="6146800"/>
          <p14:tracePt t="55042" x="5041900" y="6089650"/>
          <p14:tracePt t="55058" x="5111750" y="6038850"/>
          <p14:tracePt t="55058" x="5156200" y="6007100"/>
          <p14:tracePt t="55076" x="5232400" y="5930900"/>
          <p14:tracePt t="55092" x="5302250" y="5861050"/>
          <p14:tracePt t="55108" x="5435600" y="5765800"/>
          <p14:tracePt t="55126" x="5505450" y="5715000"/>
          <p14:tracePt t="55142" x="5562600" y="5651500"/>
          <p14:tracePt t="55158" x="5626100" y="5549900"/>
          <p14:tracePt t="55175" x="5638800" y="5486400"/>
          <p14:tracePt t="55192" x="5651500" y="5435600"/>
          <p14:tracePt t="55208" x="5676900" y="5346700"/>
          <p14:tracePt t="55225" x="5676900" y="5232400"/>
          <p14:tracePt t="55242" x="5689600" y="5080000"/>
          <p14:tracePt t="55258" x="5689600" y="4953000"/>
          <p14:tracePt t="55275" x="5689600" y="4819650"/>
          <p14:tracePt t="55292" x="5683250" y="4654550"/>
          <p14:tracePt t="55292" x="5670550" y="4597400"/>
          <p14:tracePt t="55310" x="5657850" y="4495800"/>
          <p14:tracePt t="55325" x="5626100" y="4375150"/>
          <p14:tracePt t="55342" x="5556250" y="4140200"/>
          <p14:tracePt t="55342" x="5543550" y="4083050"/>
          <p14:tracePt t="55360" x="5499100" y="4013200"/>
          <p14:tracePt t="55375" x="5454650" y="3937000"/>
          <p14:tracePt t="55392" x="5327650" y="3740150"/>
          <p14:tracePt t="55409" x="5283200" y="3651250"/>
          <p14:tracePt t="55425" x="5251450" y="3600450"/>
          <p14:tracePt t="55442" x="5181600" y="3536950"/>
          <p14:tracePt t="55459" x="5105400" y="3492500"/>
          <p14:tracePt t="55475" x="5029200" y="3460750"/>
          <p14:tracePt t="55492" x="4946650" y="3429000"/>
          <p14:tracePt t="55508" x="4889500" y="3409950"/>
          <p14:tracePt t="55525" x="4826000" y="3397250"/>
          <p14:tracePt t="55542" x="4705350" y="3365500"/>
          <p14:tracePt t="55558" x="4641850" y="3359150"/>
          <p14:tracePt t="55575" x="4591050" y="3359150"/>
          <p14:tracePt t="55592" x="4514850" y="3359150"/>
          <p14:tracePt t="55608" x="4464050" y="3359150"/>
          <p14:tracePt t="55625" x="4375150" y="3371850"/>
          <p14:tracePt t="55625" x="4318000" y="3397250"/>
          <p14:tracePt t="55643" x="4241800" y="3416300"/>
          <p14:tracePt t="55658" x="4171950" y="3441700"/>
          <p14:tracePt t="55675" x="4057650" y="3498850"/>
          <p14:tracePt t="55692" x="3962400" y="3581400"/>
          <p14:tracePt t="55708" x="3860800" y="3689350"/>
          <p14:tracePt t="55725" x="3752850" y="3803650"/>
          <p14:tracePt t="55742" x="3708400" y="3854450"/>
          <p14:tracePt t="55758" x="3625850" y="3956050"/>
          <p14:tracePt t="55775" x="3486150" y="4184650"/>
          <p14:tracePt t="55792" x="3441700" y="4267200"/>
          <p14:tracePt t="55808" x="3397250" y="4318000"/>
          <p14:tracePt t="55825" x="3270250" y="4470400"/>
          <p14:tracePt t="55842" x="3213100" y="4616450"/>
          <p14:tracePt t="55859" x="3175000" y="4705350"/>
          <p14:tracePt t="55875" x="3162300" y="4781550"/>
          <p14:tracePt t="55892" x="3162300" y="4883150"/>
          <p14:tracePt t="55908" x="3162300" y="5054600"/>
          <p14:tracePt t="55908" x="3162300" y="5105400"/>
          <p14:tracePt t="55926" x="3162300" y="5162550"/>
          <p14:tracePt t="55942" x="3168650" y="5207000"/>
          <p14:tracePt t="55958" x="3194050" y="5276850"/>
          <p14:tracePt t="55958" x="3213100" y="5321300"/>
          <p14:tracePt t="55976" x="3244850" y="5441950"/>
          <p14:tracePt t="55992" x="3282950" y="5537200"/>
          <p14:tracePt t="56008" x="3302000" y="5607050"/>
          <p14:tracePt t="56026" x="3321050" y="5632450"/>
          <p14:tracePt t="56042" x="3371850" y="5708650"/>
          <p14:tracePt t="56058" x="3460750" y="5880100"/>
          <p14:tracePt t="56075" x="3492500" y="5969000"/>
          <p14:tracePt t="56092" x="3517900" y="6007100"/>
          <p14:tracePt t="56108" x="3587750" y="6089650"/>
          <p14:tracePt t="56125" x="3670300" y="6159500"/>
          <p14:tracePt t="56142" x="3752850" y="6229350"/>
          <p14:tracePt t="56158" x="3860800" y="6343650"/>
          <p14:tracePt t="56175" x="3937000" y="6426200"/>
          <p14:tracePt t="56192" x="4076700" y="6508750"/>
          <p14:tracePt t="56208" x="4267200" y="6578600"/>
          <p14:tracePt t="56225" x="4356100" y="6610350"/>
          <p14:tracePt t="56242" x="4464050" y="6629400"/>
          <p14:tracePt t="56242" x="4552950" y="6642100"/>
          <p14:tracePt t="56259" x="4699000" y="6654800"/>
          <p14:tracePt t="56275" x="4819650" y="6667500"/>
          <p14:tracePt t="56292" x="5010150" y="6654800"/>
          <p14:tracePt t="56309" x="5162550" y="6629400"/>
          <p14:tracePt t="56325" x="5276850" y="6584950"/>
          <p14:tracePt t="56342" x="5384800" y="6521450"/>
          <p14:tracePt t="56360" x="5473700" y="6451600"/>
          <p14:tracePt t="56375" x="5549900" y="6362700"/>
          <p14:tracePt t="56392" x="5657850" y="6229350"/>
          <p14:tracePt t="56408" x="5740400" y="6070600"/>
          <p14:tracePt t="56425" x="5810250" y="5886450"/>
          <p14:tracePt t="56442" x="5829300" y="5753100"/>
          <p14:tracePt t="56458" x="5829300" y="5626100"/>
          <p14:tracePt t="56475" x="5835650" y="5416550"/>
          <p14:tracePt t="56475" x="5835650" y="5346700"/>
          <p14:tracePt t="56493" x="5822950" y="5251450"/>
          <p14:tracePt t="56508" x="5784850" y="5105400"/>
          <p14:tracePt t="56525" x="5740400" y="4902200"/>
          <p14:tracePt t="56525" x="5727700" y="4851400"/>
          <p14:tracePt t="56543" x="5695950" y="4781550"/>
          <p14:tracePt t="56558" x="5657850" y="4667250"/>
          <p14:tracePt t="56575" x="5568950" y="4438650"/>
          <p14:tracePt t="56592" x="5537200" y="4356100"/>
          <p14:tracePt t="56608" x="5486400" y="4273550"/>
          <p14:tracePt t="56625" x="5397500" y="4070350"/>
          <p14:tracePt t="56642" x="5340350" y="3968750"/>
          <p14:tracePt t="56658" x="5264150" y="3886200"/>
          <p14:tracePt t="56675" x="5137150" y="3803650"/>
          <p14:tracePt t="56692" x="5086350" y="3771900"/>
          <p14:tracePt t="56708" x="5041900" y="3746500"/>
          <p14:tracePt t="56725" x="4927600" y="3657600"/>
          <p14:tracePt t="56742" x="4819650" y="3575050"/>
          <p14:tracePt t="56758" x="4730750" y="3498850"/>
          <p14:tracePt t="56775" x="4629150" y="3435350"/>
          <p14:tracePt t="56792" x="4572000" y="3409950"/>
          <p14:tracePt t="56808" x="4495800" y="3371850"/>
          <p14:tracePt t="56808" x="4464050" y="3365500"/>
          <p14:tracePt t="56826" x="4324350" y="3365500"/>
          <p14:tracePt t="56842" x="4222750" y="3390900"/>
          <p14:tracePt t="56859" x="4057650" y="3517900"/>
          <p14:tracePt t="56876" x="3943350" y="3625850"/>
          <p14:tracePt t="56891" x="3841750" y="3708400"/>
          <p14:tracePt t="56908" x="3644900" y="3962400"/>
          <p14:tracePt t="56925" x="3556000" y="4140200"/>
          <p14:tracePt t="56941" x="3511550" y="4203700"/>
          <p14:tracePt t="56958" x="3416300" y="4368800"/>
          <p14:tracePt t="56975" x="3327400" y="4565650"/>
          <p14:tracePt t="56992" x="3276600" y="4673600"/>
          <p14:tracePt t="57008" x="3213100" y="4832350"/>
          <p14:tracePt t="57025" x="3187700" y="5035550"/>
          <p14:tracePt t="57042" x="3162300" y="5156200"/>
          <p14:tracePt t="57058" x="3162300" y="5219700"/>
          <p14:tracePt t="57075" x="3181350" y="5359400"/>
          <p14:tracePt t="57091" x="3219450" y="5492750"/>
          <p14:tracePt t="57091" x="3225800" y="5537200"/>
          <p14:tracePt t="57109" x="3238500" y="5594350"/>
          <p14:tracePt t="57125" x="3257550" y="5626100"/>
          <p14:tracePt t="57141" x="3270250" y="5657850"/>
          <p14:tracePt t="57141" x="3276600" y="5670550"/>
          <p14:tracePt t="57159" x="3302000" y="5708650"/>
          <p14:tracePt t="57175" x="3346450" y="5797550"/>
          <p14:tracePt t="57191" x="3384550" y="5892800"/>
          <p14:tracePt t="57209" x="3403600" y="5943600"/>
          <p14:tracePt t="57225" x="3416300" y="5969000"/>
          <p14:tracePt t="57242" x="3429000" y="6007100"/>
          <p14:tracePt t="57259" x="3435350" y="6026150"/>
          <p14:tracePt t="57275" x="3454400" y="6070600"/>
          <p14:tracePt t="57292" x="3498850" y="6184900"/>
          <p14:tracePt t="57308" x="3530600" y="6267450"/>
          <p14:tracePt t="57325" x="3543300" y="6311900"/>
          <p14:tracePt t="57342" x="3562350" y="6362700"/>
          <p14:tracePt t="57359" x="3568700" y="6388100"/>
          <p14:tracePt t="57375" x="3594100" y="6413500"/>
          <p14:tracePt t="57375" x="3606800" y="6426200"/>
          <p14:tracePt t="57393" x="3638550" y="6470650"/>
          <p14:tracePt t="57408" x="3676650" y="6521450"/>
          <p14:tracePt t="57425" x="3721100" y="6597650"/>
          <p14:tracePt t="57425" x="3746500" y="6635750"/>
          <p14:tracePt t="57443" x="3759200" y="6667500"/>
          <p14:tracePt t="57458" x="3771900" y="6699250"/>
          <p14:tracePt t="57475" x="3797300" y="6737350"/>
          <p14:tracePt t="57492" x="3803650" y="6750050"/>
          <p14:tracePt t="57508" x="3816350" y="6775450"/>
          <p14:tracePt t="57525" x="3835400" y="6800850"/>
          <p14:tracePt t="57542" x="3848100" y="6813550"/>
          <p14:tracePt t="57558" x="3854450" y="6826250"/>
          <p14:tracePt t="57575" x="3854450" y="6832600"/>
          <p14:tracePt t="57591" x="3816350" y="6851650"/>
          <p14:tracePt t="57960" x="3803650" y="6851650"/>
          <p14:tracePt t="57968" x="3778250" y="6851650"/>
          <p14:tracePt t="57975" x="3765550" y="6851650"/>
          <p14:tracePt t="57992" x="3752850" y="6851650"/>
          <p14:tracePt t="58008" x="3759200" y="6851650"/>
          <p14:tracePt t="58024" x="3765550" y="6851650"/>
          <p14:tracePt t="58045" x="3778250" y="6851650"/>
          <p14:tracePt t="58073" x="3784600" y="6851650"/>
          <p14:tracePt t="58080" x="3790950" y="6851650"/>
          <p14:tracePt t="58091" x="3822700" y="6851650"/>
          <p14:tracePt t="58109" x="3848100" y="6851650"/>
          <p14:tracePt t="58125" x="3860800" y="6851650"/>
          <p14:tracePt t="58141" x="3879850" y="6851650"/>
          <p14:tracePt t="60812" x="3987800" y="6686550"/>
          <p14:tracePt t="61163" x="4070350" y="6540500"/>
          <p14:tracePt t="61170" x="4133850" y="6451600"/>
          <p14:tracePt t="61177" x="4292600" y="6311900"/>
          <p14:tracePt t="61192" x="4610100" y="6038850"/>
          <p14:tracePt t="61208" x="4781550" y="5848350"/>
          <p14:tracePt t="61224" x="5207000" y="5594350"/>
          <p14:tracePt t="61241" x="5384800" y="5467350"/>
          <p14:tracePt t="61258" x="5683250" y="5207000"/>
          <p14:tracePt t="61274" x="5975350" y="5029200"/>
          <p14:tracePt t="61291" x="6115050" y="4972050"/>
          <p14:tracePt t="61307" x="6292850" y="4876800"/>
          <p14:tracePt t="61307" x="6343650" y="4826000"/>
          <p14:tracePt t="61325" x="6432550" y="4743450"/>
          <p14:tracePt t="61341" x="6515100" y="4667250"/>
          <p14:tracePt t="61358" x="6559550" y="4635500"/>
          <p14:tracePt t="61358" x="6572250" y="4616450"/>
          <p14:tracePt t="61375" x="6584950" y="4603750"/>
          <p14:tracePt t="61391" x="6597650" y="4597400"/>
          <p14:tracePt t="61407" x="6610350" y="4559300"/>
          <p14:tracePt t="61425" x="6616700" y="4527550"/>
          <p14:tracePt t="61441" x="6616700" y="4483100"/>
          <p14:tracePt t="61458" x="6616700" y="4432300"/>
          <p14:tracePt t="61475" x="6604000" y="4406900"/>
          <p14:tracePt t="61491" x="6584950" y="4387850"/>
          <p14:tracePt t="61508" x="6572250" y="4368800"/>
          <p14:tracePt t="61524" x="6565900" y="4356100"/>
          <p14:tracePt t="61541" x="6553200" y="4349750"/>
          <p14:tracePt t="61558" x="6515100" y="4362450"/>
          <p14:tracePt t="61574" x="6445250" y="4425950"/>
          <p14:tracePt t="61591" x="6388100" y="4514850"/>
          <p14:tracePt t="61607" x="6324600" y="4597400"/>
          <p14:tracePt t="61624" x="6261100" y="4749800"/>
          <p14:tracePt t="61641" x="6216650" y="4914900"/>
          <p14:tracePt t="61641" x="6203950" y="4965700"/>
          <p14:tracePt t="61659" x="6191250" y="5022850"/>
          <p14:tracePt t="61674" x="6178550" y="5092700"/>
          <p14:tracePt t="61691" x="6159500" y="5213350"/>
          <p14:tracePt t="61691" x="6159500" y="5264150"/>
          <p14:tracePt t="61708" x="6159500" y="5353050"/>
          <p14:tracePt t="61724" x="6159500" y="5403850"/>
          <p14:tracePt t="61741" x="6159500" y="5454650"/>
          <p14:tracePt t="61758" x="6178550" y="5505450"/>
          <p14:tracePt t="61774" x="6216650" y="5588000"/>
          <p14:tracePt t="61791" x="6299200" y="5727700"/>
          <p14:tracePt t="61808" x="6375400" y="5803900"/>
          <p14:tracePt t="61824" x="6438900" y="5861050"/>
          <p14:tracePt t="61841" x="6540500" y="5924550"/>
          <p14:tracePt t="61858" x="6623050" y="5969000"/>
          <p14:tracePt t="61874" x="6737350" y="6007100"/>
          <p14:tracePt t="61891" x="6915150" y="6064250"/>
          <p14:tracePt t="61907" x="7004050" y="6083300"/>
          <p14:tracePt t="61924" x="7143750" y="6089650"/>
          <p14:tracePt t="61941" x="7353300" y="6089650"/>
          <p14:tracePt t="61957" x="7429500" y="6089650"/>
          <p14:tracePt t="61974" x="7537450" y="6089650"/>
          <p14:tracePt t="61974" x="7600950" y="6089650"/>
          <p14:tracePt t="61992" x="7734300" y="6076950"/>
          <p14:tracePt t="62007" x="7842250" y="6064250"/>
          <p14:tracePt t="62024" x="7956550" y="6038850"/>
          <p14:tracePt t="62041" x="8058150" y="6013450"/>
          <p14:tracePt t="62057" x="8166100" y="5988050"/>
          <p14:tracePt t="62074" x="8280400" y="5969000"/>
          <p14:tracePt t="62091" x="8350250" y="5930900"/>
          <p14:tracePt t="62107" x="8445500" y="5873750"/>
          <p14:tracePt t="62124" x="8559800" y="5765800"/>
          <p14:tracePt t="62141" x="8616950" y="5702300"/>
          <p14:tracePt t="62158" x="8642350" y="5651500"/>
          <p14:tracePt t="62174" x="8680450" y="5581650"/>
          <p14:tracePt t="62191" x="8699500" y="5422900"/>
          <p14:tracePt t="62207" x="8699500" y="5270500"/>
          <p14:tracePt t="62224" x="8693150" y="5143500"/>
          <p14:tracePt t="62241" x="8686800" y="4991100"/>
          <p14:tracePt t="62257" x="8674100" y="4864100"/>
          <p14:tracePt t="62257" x="8661400" y="4800600"/>
          <p14:tracePt t="62275" x="8629650" y="4724400"/>
          <p14:tracePt t="62291" x="8597900" y="4635500"/>
          <p14:tracePt t="62307" x="8521700" y="4394200"/>
          <p14:tracePt t="62325" x="8483600" y="4318000"/>
          <p14:tracePt t="62341" x="8458200" y="4267200"/>
          <p14:tracePt t="62358" x="8331200" y="4159250"/>
          <p14:tracePt t="62375" x="8223250" y="4083050"/>
          <p14:tracePt t="62391" x="8096250" y="3994150"/>
          <p14:tracePt t="62407" x="7962900" y="3898900"/>
          <p14:tracePt t="62424" x="7867650" y="3822700"/>
          <p14:tracePt t="62440" x="7727950" y="3759200"/>
          <p14:tracePt t="62458" x="7594600" y="3714750"/>
          <p14:tracePt t="62474" x="7537450" y="3695700"/>
          <p14:tracePt t="62491" x="7416800" y="3683000"/>
          <p14:tracePt t="62507" x="7226300" y="3683000"/>
          <p14:tracePt t="62524" x="7156450" y="3683000"/>
          <p14:tracePt t="62541" x="7080250" y="3683000"/>
          <p14:tracePt t="62541" x="7035800" y="3689350"/>
          <p14:tracePt t="62559" x="6908800" y="3714750"/>
          <p14:tracePt t="62574" x="6794500" y="3765550"/>
          <p14:tracePt t="62591" x="6699250" y="3835400"/>
          <p14:tracePt t="62591" x="6648450" y="3879850"/>
          <p14:tracePt t="62608" x="6565900" y="3981450"/>
          <p14:tracePt t="62624" x="6489700" y="4064000"/>
          <p14:tracePt t="62641" x="6324600" y="4197350"/>
          <p14:tracePt t="62658" x="6197600" y="4400550"/>
          <p14:tracePt t="62674" x="6146800" y="4508500"/>
          <p14:tracePt t="62691" x="6083300" y="4667250"/>
          <p14:tracePt t="62708" x="6013450" y="4946650"/>
          <p14:tracePt t="62724" x="5994400" y="5067300"/>
          <p14:tracePt t="62741" x="5930900" y="5397500"/>
          <p14:tracePt t="62757" x="5930900" y="5556250"/>
          <p14:tracePt t="62774" x="5930900" y="5664200"/>
          <p14:tracePt t="62791" x="5994400" y="6019800"/>
          <p14:tracePt t="62807" x="6007100" y="6108700"/>
          <p14:tracePt t="62824" x="6032500" y="6191250"/>
          <p14:tracePt t="62824" x="6096000" y="6280150"/>
          <p14:tracePt t="62842" x="6197600" y="6445250"/>
          <p14:tracePt t="62858" x="6299200" y="6572250"/>
          <p14:tracePt t="62874" x="6400800" y="6654800"/>
          <p14:tracePt t="62874" x="6451600" y="6686550"/>
          <p14:tracePt t="62892" x="6616700" y="6756400"/>
          <p14:tracePt t="62907" x="6794500" y="6845300"/>
          <p14:tracePt t="62924" x="6953250" y="6851650"/>
          <p14:tracePt t="62941" x="7105650" y="6851650"/>
          <p14:tracePt t="62957" x="7270750" y="6851650"/>
          <p14:tracePt t="62974" x="7429500" y="6851650"/>
          <p14:tracePt t="62991" x="7556500" y="6851650"/>
          <p14:tracePt t="63007" x="7702550" y="6819900"/>
          <p14:tracePt t="63024" x="7835900" y="6781800"/>
          <p14:tracePt t="63041" x="7886700" y="6756400"/>
          <p14:tracePt t="63057" x="7943850" y="6731000"/>
          <p14:tracePt t="63074" x="8020050" y="6692900"/>
          <p14:tracePt t="63090" x="8089900" y="6654800"/>
          <p14:tracePt t="63107" x="8153400" y="6629400"/>
          <p14:tracePt t="63124" x="8223250" y="6597650"/>
          <p14:tracePt t="63141" x="8255000" y="6584950"/>
          <p14:tracePt t="63157" x="8274050" y="6565900"/>
          <p14:tracePt t="63157" x="8293100" y="6559550"/>
          <p14:tracePt t="63175" x="8318500" y="6527800"/>
          <p14:tracePt t="63191" x="8331200" y="6508750"/>
          <p14:tracePt t="63207" x="8356600" y="6477000"/>
          <p14:tracePt t="63225" x="8362950" y="6457950"/>
          <p14:tracePt t="63241" x="8362950" y="6426200"/>
          <p14:tracePt t="63257" x="8362950" y="6381750"/>
          <p14:tracePt t="63275" x="8362950" y="6362700"/>
          <p14:tracePt t="63291" x="8362950" y="6356350"/>
          <p14:tracePt t="63307" x="8362950" y="6343650"/>
          <p14:tracePt t="63324" x="8362950" y="6330950"/>
          <p14:tracePt t="63340" x="8343900" y="6311900"/>
          <p14:tracePt t="63340" x="8343900" y="6305550"/>
          <p14:tracePt t="63359" x="8318500" y="6261100"/>
          <p14:tracePt t="63374" x="8261350" y="6172200"/>
          <p14:tracePt t="63391" x="8191500" y="6076950"/>
          <p14:tracePt t="63407" x="8089900" y="5969000"/>
          <p14:tracePt t="63424" x="8020050" y="5899150"/>
          <p14:tracePt t="63441" x="7956550" y="5842000"/>
          <p14:tracePt t="63441" x="7918450" y="5803900"/>
          <p14:tracePt t="63458" x="7785100" y="5664200"/>
          <p14:tracePt t="63474" x="7664450" y="5537200"/>
          <p14:tracePt t="63491" x="7537450" y="5441950"/>
          <p14:tracePt t="63491" x="7486650" y="5403850"/>
          <p14:tracePt t="63508" x="7270750" y="5251450"/>
          <p14:tracePt t="63524" x="6953250" y="5048250"/>
          <p14:tracePt t="63541" x="6254750" y="4749800"/>
          <p14:tracePt t="63558" x="5988050" y="4711700"/>
          <p14:tracePt t="63574" x="5467350" y="4629150"/>
          <p14:tracePt t="63591" x="4902200" y="4559300"/>
          <p14:tracePt t="63608" x="4737100" y="4514850"/>
          <p14:tracePt t="63624" x="4489450" y="4451350"/>
          <p14:tracePt t="63641" x="4210050" y="4356100"/>
          <p14:tracePt t="63657" x="4095750" y="4311650"/>
          <p14:tracePt t="63674" x="3962400" y="4305300"/>
          <p14:tracePt t="63691" x="3937000" y="4305300"/>
          <p14:tracePt t="63707" x="3873500" y="4229100"/>
          <p14:tracePt t="64096" x="3771900" y="4127500"/>
          <p14:tracePt t="64103" x="3683000" y="4051300"/>
          <p14:tracePt t="64110" x="3530600" y="3956050"/>
          <p14:tracePt t="64125" x="3397250" y="3854450"/>
          <p14:tracePt t="64140" x="3181350" y="3625850"/>
          <p14:tracePt t="64157" x="2965450" y="3454400"/>
          <p14:tracePt t="64174" x="2825750" y="3346450"/>
          <p14:tracePt t="64190" x="2578100" y="3111500"/>
          <p14:tracePt t="64207" x="2381250" y="2914650"/>
          <p14:tracePt t="64224" x="2235200" y="2806700"/>
          <p14:tracePt t="64240" x="2057400" y="2654300"/>
          <p14:tracePt t="64257" x="1885950" y="2463800"/>
          <p14:tracePt t="64274" x="1809750" y="2393950"/>
          <p14:tracePt t="64290" x="1720850" y="2311400"/>
          <p14:tracePt t="64307" x="1543050" y="2133600"/>
          <p14:tracePt t="64324" x="1460500" y="2038350"/>
          <p14:tracePt t="64340" x="1403350" y="1968500"/>
          <p14:tracePt t="64340" x="1384300" y="1943100"/>
          <p14:tracePt t="64359" x="1327150" y="1898650"/>
          <p14:tracePt t="64374" x="1250950" y="1847850"/>
          <p14:tracePt t="64390" x="1092200" y="1765300"/>
          <p14:tracePt t="64408" x="1009650" y="1720850"/>
          <p14:tracePt t="64424" x="952500" y="1682750"/>
          <p14:tracePt t="64441" x="762000" y="1581150"/>
          <p14:tracePt t="64458" x="596900" y="1517650"/>
          <p14:tracePt t="64474" x="508000" y="1492250"/>
          <p14:tracePt t="64490" x="368300" y="1441450"/>
          <p14:tracePt t="64507" x="215900" y="1409700"/>
          <p14:tracePt t="64524" x="107950" y="1384300"/>
          <p14:tracePt t="64541" x="19050" y="1365250"/>
          <p14:tracePt t="65440" x="95250" y="1562100"/>
          <p14:tracePt t="65457" x="190500" y="1790700"/>
          <p14:tracePt t="65474" x="285750" y="2082800"/>
          <p14:tracePt t="65490" x="406400" y="2324100"/>
          <p14:tracePt t="65507" x="565150" y="2616200"/>
          <p14:tracePt t="65524" x="590550" y="2679700"/>
          <p14:tracePt t="65540" x="635000" y="2755900"/>
          <p14:tracePt t="65557" x="660400" y="2800350"/>
          <p14:tracePt t="65574" x="679450" y="2832100"/>
          <p14:tracePt t="65574" x="685800" y="2838450"/>
          <p14:tracePt t="65591" x="692150" y="2863850"/>
          <p14:tracePt t="65607" x="704850" y="2870200"/>
          <p14:tracePt t="65624" x="704850" y="2882900"/>
          <p14:tracePt t="65624" x="704850" y="2889250"/>
          <p14:tracePt t="65641" x="704850" y="2901950"/>
          <p14:tracePt t="65657" x="704850" y="2908300"/>
          <p14:tracePt t="65719" x="704850" y="2914650"/>
          <p14:tracePt t="66200" x="704850" y="2921000"/>
          <p14:tracePt t="66236" x="704850" y="2927350"/>
          <p14:tracePt t="66250" x="704850" y="2933700"/>
          <p14:tracePt t="66285" x="704850" y="2940050"/>
          <p14:tracePt t="66491" x="685800" y="2946400"/>
          <p14:tracePt t="66498" x="666750" y="2952750"/>
          <p14:tracePt t="66506" x="647700" y="2965450"/>
          <p14:tracePt t="66524" x="590550" y="3041650"/>
          <p14:tracePt t="66542" x="546100" y="3232150"/>
          <p14:tracePt t="66557" x="527050" y="3409950"/>
          <p14:tracePt t="66574" x="514350" y="3873500"/>
          <p14:tracePt t="66591" x="514350" y="4044950"/>
          <p14:tracePt t="66607" x="501650" y="4400550"/>
          <p14:tracePt t="66624" x="501650" y="4794250"/>
          <p14:tracePt t="66640" x="501650" y="5162550"/>
          <p14:tracePt t="66657" x="488950" y="5473700"/>
          <p14:tracePt t="66674" x="488950" y="5683250"/>
          <p14:tracePt t="66690" x="488950" y="5784850"/>
          <p14:tracePt t="66707" x="488950" y="5816600"/>
          <p14:tracePt t="66707" x="488950" y="5822950"/>
          <p14:tracePt t="66725" x="482600" y="5810250"/>
          <p14:tracePt t="66740" x="482600" y="5600700"/>
          <p14:tracePt t="66756" x="476250" y="5753100"/>
          <p14:tracePt t="66945" x="476250" y="6159500"/>
          <p14:tracePt t="66951" x="476250" y="6267450"/>
          <p14:tracePt t="66959" x="476250" y="6635750"/>
        </p14:tracePtLst>
      </p14:laserTraceLst>
    </p:ext>
  </p:extLs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12</Words>
  <Application>Microsoft Office PowerPoint</Application>
  <PresentationFormat>Presentación en pantalla (4:3)</PresentationFormat>
  <Paragraphs>8</Paragraphs>
  <Slides>10</Slides>
  <Notes>0</Notes>
  <HiddenSlides>0</HiddenSlides>
  <MMClips>12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Bradley Hand ITC</vt:lpstr>
      <vt:lpstr>Brush Script MT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UTP</cp:lastModifiedBy>
  <cp:revision>51</cp:revision>
  <dcterms:created xsi:type="dcterms:W3CDTF">2013-03-21T19:39:07Z</dcterms:created>
  <dcterms:modified xsi:type="dcterms:W3CDTF">2020-08-01T04:13:01Z</dcterms:modified>
</cp:coreProperties>
</file>